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01" r:id="rId2"/>
    <p:sldId id="346" r:id="rId3"/>
    <p:sldId id="350" r:id="rId4"/>
    <p:sldId id="349" r:id="rId5"/>
    <p:sldId id="355" r:id="rId6"/>
    <p:sldId id="344" r:id="rId7"/>
    <p:sldId id="347" r:id="rId8"/>
    <p:sldId id="353" r:id="rId9"/>
    <p:sldId id="354" r:id="rId10"/>
    <p:sldId id="356" r:id="rId1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FFFF"/>
    <a:srgbClr val="FC6918"/>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DCE414-C4E4-4EE1-B349-4CBD5D383186}" v="6" dt="2021-05-19T13:36:26.887"/>
    <p1510:client id="{2AA0C66D-D88F-56EA-1F61-D4E265EA7BF8}" v="953" dt="2020-06-30T16:23:19.121"/>
    <p1510:client id="{862A57C5-FE18-A1F1-B44D-C9E0C7B67B8D}" v="580" dt="2020-06-30T18:10:08.681"/>
    <p1510:client id="{B49E1DB2-BCD1-4A54-B7E1-FD25DE886DE0}" v="1" dt="2022-08-01T18:09:11.127"/>
    <p1510:client id="{D5292AA5-4177-CDCB-88BB-6A57CEBDDFB8}" v="153" dt="2019-07-01T13:13:08.4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1728" autoAdjust="0"/>
  </p:normalViewPr>
  <p:slideViewPr>
    <p:cSldViewPr snapToGrid="0">
      <p:cViewPr varScale="1">
        <p:scale>
          <a:sx n="111" d="100"/>
          <a:sy n="111" d="100"/>
        </p:scale>
        <p:origin x="100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ce66361d1295c6662b9a8f0e54a9d78eadfa12f86f4eaf5d21bdae7e2138f921::" providerId="AD" clId="Web-{D5292AA5-4177-CDCB-88BB-6A57CEBDDFB8}"/>
    <pc:docChg chg="modSld sldOrd">
      <pc:chgData name="Guest User" userId="S::urn:spo:anon#ce66361d1295c6662b9a8f0e54a9d78eadfa12f86f4eaf5d21bdae7e2138f921::" providerId="AD" clId="Web-{D5292AA5-4177-CDCB-88BB-6A57CEBDDFB8}" dt="2019-07-01T14:08:29.174" v="914" actId="20577"/>
      <pc:docMkLst>
        <pc:docMk/>
      </pc:docMkLst>
      <pc:sldChg chg="ord">
        <pc:chgData name="Guest User" userId="S::urn:spo:anon#ce66361d1295c6662b9a8f0e54a9d78eadfa12f86f4eaf5d21bdae7e2138f921::" providerId="AD" clId="Web-{D5292AA5-4177-CDCB-88BB-6A57CEBDDFB8}" dt="2019-07-01T13:09:32.327" v="193"/>
        <pc:sldMkLst>
          <pc:docMk/>
          <pc:sldMk cId="2043312794" sldId="257"/>
        </pc:sldMkLst>
      </pc:sldChg>
      <pc:sldChg chg="modSp">
        <pc:chgData name="Guest User" userId="S::urn:spo:anon#ce66361d1295c6662b9a8f0e54a9d78eadfa12f86f4eaf5d21bdae7e2138f921::" providerId="AD" clId="Web-{D5292AA5-4177-CDCB-88BB-6A57CEBDDFB8}" dt="2019-07-01T13:13:08.426" v="309" actId="20577"/>
        <pc:sldMkLst>
          <pc:docMk/>
          <pc:sldMk cId="1385354169" sldId="285"/>
        </pc:sldMkLst>
        <pc:spChg chg="mod">
          <ac:chgData name="Guest User" userId="S::urn:spo:anon#ce66361d1295c6662b9a8f0e54a9d78eadfa12f86f4eaf5d21bdae7e2138f921::" providerId="AD" clId="Web-{D5292AA5-4177-CDCB-88BB-6A57CEBDDFB8}" dt="2019-07-01T13:13:08.426" v="309" actId="20577"/>
          <ac:spMkLst>
            <pc:docMk/>
            <pc:sldMk cId="1385354169" sldId="285"/>
            <ac:spMk id="3" creationId="{00000000-0000-0000-0000-000000000000}"/>
          </ac:spMkLst>
        </pc:spChg>
      </pc:sldChg>
      <pc:sldChg chg="modSp">
        <pc:chgData name="Guest User" userId="S::urn:spo:anon#ce66361d1295c6662b9a8f0e54a9d78eadfa12f86f4eaf5d21bdae7e2138f921::" providerId="AD" clId="Web-{D5292AA5-4177-CDCB-88BB-6A57CEBDDFB8}" dt="2019-07-01T14:08:14.127" v="912" actId="20577"/>
        <pc:sldMkLst>
          <pc:docMk/>
          <pc:sldMk cId="3054281103" sldId="339"/>
        </pc:sldMkLst>
        <pc:spChg chg="mod">
          <ac:chgData name="Guest User" userId="S::urn:spo:anon#ce66361d1295c6662b9a8f0e54a9d78eadfa12f86f4eaf5d21bdae7e2138f921::" providerId="AD" clId="Web-{D5292AA5-4177-CDCB-88BB-6A57CEBDDFB8}" dt="2019-07-01T14:08:14.127" v="912" actId="20577"/>
          <ac:spMkLst>
            <pc:docMk/>
            <pc:sldMk cId="3054281103" sldId="339"/>
            <ac:spMk id="3" creationId="{00000000-0000-0000-0000-000000000000}"/>
          </ac:spMkLst>
        </pc:spChg>
      </pc:sldChg>
    </pc:docChg>
  </pc:docChgLst>
  <pc:docChgLst>
    <pc:chgData name="Durham, Joy" userId="S::durhamj5@wpunj.edu::1b4d70c7-b97d-40bd-9747-e7a4708a0230" providerId="AD" clId="Web-{C486720D-D288-0B5E-231C-F2CD1848E6F6}"/>
    <pc:docChg chg="modSld">
      <pc:chgData name="Durham, Joy" userId="S::durhamj5@wpunj.edu::1b4d70c7-b97d-40bd-9747-e7a4708a0230" providerId="AD" clId="Web-{C486720D-D288-0B5E-231C-F2CD1848E6F6}" dt="2020-06-30T17:56:06.123" v="77"/>
      <pc:docMkLst>
        <pc:docMk/>
      </pc:docMkLst>
      <pc:sldChg chg="modNotes">
        <pc:chgData name="Durham, Joy" userId="S::durhamj5@wpunj.edu::1b4d70c7-b97d-40bd-9747-e7a4708a0230" providerId="AD" clId="Web-{C486720D-D288-0B5E-231C-F2CD1848E6F6}" dt="2020-06-30T17:56:06.123" v="77"/>
        <pc:sldMkLst>
          <pc:docMk/>
          <pc:sldMk cId="2494358420" sldId="349"/>
        </pc:sldMkLst>
      </pc:sldChg>
    </pc:docChg>
  </pc:docChgLst>
  <pc:docChgLst>
    <pc:chgData name="Farrell, Kelly" userId="S::farrellk5@wpunj.edu::d2a84dc7-2a30-4742-9397-d5cc09b0acaf" providerId="AD" clId="Web-{B49E1DB2-BCD1-4A54-B7E1-FD25DE886DE0}"/>
    <pc:docChg chg="modSld">
      <pc:chgData name="Farrell, Kelly" userId="S::farrellk5@wpunj.edu::d2a84dc7-2a30-4742-9397-d5cc09b0acaf" providerId="AD" clId="Web-{B49E1DB2-BCD1-4A54-B7E1-FD25DE886DE0}" dt="2022-08-01T18:09:11.127" v="0"/>
      <pc:docMkLst>
        <pc:docMk/>
      </pc:docMkLst>
      <pc:sldChg chg="delSp delAnim">
        <pc:chgData name="Farrell, Kelly" userId="S::farrellk5@wpunj.edu::d2a84dc7-2a30-4742-9397-d5cc09b0acaf" providerId="AD" clId="Web-{B49E1DB2-BCD1-4A54-B7E1-FD25DE886DE0}" dt="2022-08-01T18:09:11.127" v="0"/>
        <pc:sldMkLst>
          <pc:docMk/>
          <pc:sldMk cId="2903844133" sldId="354"/>
        </pc:sldMkLst>
        <pc:picChg chg="del">
          <ac:chgData name="Farrell, Kelly" userId="S::farrellk5@wpunj.edu::d2a84dc7-2a30-4742-9397-d5cc09b0acaf" providerId="AD" clId="Web-{B49E1DB2-BCD1-4A54-B7E1-FD25DE886DE0}" dt="2022-08-01T18:09:11.127" v="0"/>
          <ac:picMkLst>
            <pc:docMk/>
            <pc:sldMk cId="2903844133" sldId="354"/>
            <ac:picMk id="8" creationId="{00000000-0000-0000-0000-000000000000}"/>
          </ac:picMkLst>
        </pc:picChg>
      </pc:sldChg>
    </pc:docChg>
  </pc:docChgLst>
  <pc:docChgLst>
    <pc:chgData name="Guest User" userId="S::urn:spo:anon#24aaed0313b8e6e6d30a11ed5512f2f6fdf359d2f1adbcd2b21a2af2eab8dc00::" providerId="AD" clId="Web-{862A57C5-FE18-A1F1-B44D-C9E0C7B67B8D}"/>
    <pc:docChg chg="addSld delSld modSld sldOrd">
      <pc:chgData name="Guest User" userId="S::urn:spo:anon#24aaed0313b8e6e6d30a11ed5512f2f6fdf359d2f1adbcd2b21a2af2eab8dc00::" providerId="AD" clId="Web-{862A57C5-FE18-A1F1-B44D-C9E0C7B67B8D}" dt="2020-06-30T18:10:08.681" v="567"/>
      <pc:docMkLst>
        <pc:docMk/>
      </pc:docMkLst>
      <pc:sldChg chg="modSp">
        <pc:chgData name="Guest User" userId="S::urn:spo:anon#24aaed0313b8e6e6d30a11ed5512f2f6fdf359d2f1adbcd2b21a2af2eab8dc00::" providerId="AD" clId="Web-{862A57C5-FE18-A1F1-B44D-C9E0C7B67B8D}" dt="2020-06-30T18:04:40.425" v="417" actId="14100"/>
        <pc:sldMkLst>
          <pc:docMk/>
          <pc:sldMk cId="2783744423" sldId="301"/>
        </pc:sldMkLst>
        <pc:spChg chg="mod">
          <ac:chgData name="Guest User" userId="S::urn:spo:anon#24aaed0313b8e6e6d30a11ed5512f2f6fdf359d2f1adbcd2b21a2af2eab8dc00::" providerId="AD" clId="Web-{862A57C5-FE18-A1F1-B44D-C9E0C7B67B8D}" dt="2020-06-30T16:35:15.482" v="20" actId="1076"/>
          <ac:spMkLst>
            <pc:docMk/>
            <pc:sldMk cId="2783744423" sldId="301"/>
            <ac:spMk id="2" creationId="{00000000-0000-0000-0000-000000000000}"/>
          </ac:spMkLst>
        </pc:spChg>
        <pc:spChg chg="mod">
          <ac:chgData name="Guest User" userId="S::urn:spo:anon#24aaed0313b8e6e6d30a11ed5512f2f6fdf359d2f1adbcd2b21a2af2eab8dc00::" providerId="AD" clId="Web-{862A57C5-FE18-A1F1-B44D-C9E0C7B67B8D}" dt="2020-06-30T18:04:40.425" v="417" actId="14100"/>
          <ac:spMkLst>
            <pc:docMk/>
            <pc:sldMk cId="2783744423" sldId="301"/>
            <ac:spMk id="6" creationId="{00000000-0000-0000-0000-000000000000}"/>
          </ac:spMkLst>
        </pc:spChg>
      </pc:sldChg>
      <pc:sldChg chg="modSp">
        <pc:chgData name="Guest User" userId="S::urn:spo:anon#24aaed0313b8e6e6d30a11ed5512f2f6fdf359d2f1adbcd2b21a2af2eab8dc00::" providerId="AD" clId="Web-{862A57C5-FE18-A1F1-B44D-C9E0C7B67B8D}" dt="2020-06-30T18:10:08.681" v="567"/>
        <pc:sldMkLst>
          <pc:docMk/>
          <pc:sldMk cId="4194443803" sldId="344"/>
        </pc:sldMkLst>
        <pc:spChg chg="mod">
          <ac:chgData name="Guest User" userId="S::urn:spo:anon#24aaed0313b8e6e6d30a11ed5512f2f6fdf359d2f1adbcd2b21a2af2eab8dc00::" providerId="AD" clId="Web-{862A57C5-FE18-A1F1-B44D-C9E0C7B67B8D}" dt="2020-06-30T18:05:29.629" v="428" actId="20577"/>
          <ac:spMkLst>
            <pc:docMk/>
            <pc:sldMk cId="4194443803" sldId="344"/>
            <ac:spMk id="5" creationId="{00000000-0000-0000-0000-000000000000}"/>
          </ac:spMkLst>
        </pc:spChg>
        <pc:graphicFrameChg chg="mod modGraphic">
          <ac:chgData name="Guest User" userId="S::urn:spo:anon#24aaed0313b8e6e6d30a11ed5512f2f6fdf359d2f1adbcd2b21a2af2eab8dc00::" providerId="AD" clId="Web-{862A57C5-FE18-A1F1-B44D-C9E0C7B67B8D}" dt="2020-06-30T18:10:08.681" v="567"/>
          <ac:graphicFrameMkLst>
            <pc:docMk/>
            <pc:sldMk cId="4194443803" sldId="344"/>
            <ac:graphicFrameMk id="10" creationId="{00000000-0000-0000-0000-000000000000}"/>
          </ac:graphicFrameMkLst>
        </pc:graphicFrameChg>
      </pc:sldChg>
      <pc:sldChg chg="modSp">
        <pc:chgData name="Guest User" userId="S::urn:spo:anon#24aaed0313b8e6e6d30a11ed5512f2f6fdf359d2f1adbcd2b21a2af2eab8dc00::" providerId="AD" clId="Web-{862A57C5-FE18-A1F1-B44D-C9E0C7B67B8D}" dt="2020-06-30T18:08:23.554" v="512" actId="20577"/>
        <pc:sldMkLst>
          <pc:docMk/>
          <pc:sldMk cId="801065496" sldId="346"/>
        </pc:sldMkLst>
        <pc:spChg chg="mod">
          <ac:chgData name="Guest User" userId="S::urn:spo:anon#24aaed0313b8e6e6d30a11ed5512f2f6fdf359d2f1adbcd2b21a2af2eab8dc00::" providerId="AD" clId="Web-{862A57C5-FE18-A1F1-B44D-C9E0C7B67B8D}" dt="2020-06-30T18:08:23.554" v="512" actId="20577"/>
          <ac:spMkLst>
            <pc:docMk/>
            <pc:sldMk cId="801065496" sldId="346"/>
            <ac:spMk id="2" creationId="{00000000-0000-0000-0000-000000000000}"/>
          </ac:spMkLst>
        </pc:spChg>
        <pc:spChg chg="mod">
          <ac:chgData name="Guest User" userId="S::urn:spo:anon#24aaed0313b8e6e6d30a11ed5512f2f6fdf359d2f1adbcd2b21a2af2eab8dc00::" providerId="AD" clId="Web-{862A57C5-FE18-A1F1-B44D-C9E0C7B67B8D}" dt="2020-06-30T18:05:18.363" v="419" actId="20577"/>
          <ac:spMkLst>
            <pc:docMk/>
            <pc:sldMk cId="801065496" sldId="346"/>
            <ac:spMk id="5" creationId="{00000000-0000-0000-0000-000000000000}"/>
          </ac:spMkLst>
        </pc:spChg>
      </pc:sldChg>
      <pc:sldChg chg="modSp">
        <pc:chgData name="Guest User" userId="S::urn:spo:anon#24aaed0313b8e6e6d30a11ed5512f2f6fdf359d2f1adbcd2b21a2af2eab8dc00::" providerId="AD" clId="Web-{862A57C5-FE18-A1F1-B44D-C9E0C7B67B8D}" dt="2020-06-30T18:05:31.957" v="431" actId="20577"/>
        <pc:sldMkLst>
          <pc:docMk/>
          <pc:sldMk cId="3511814158" sldId="347"/>
        </pc:sldMkLst>
        <pc:spChg chg="mod">
          <ac:chgData name="Guest User" userId="S::urn:spo:anon#24aaed0313b8e6e6d30a11ed5512f2f6fdf359d2f1adbcd2b21a2af2eab8dc00::" providerId="AD" clId="Web-{862A57C5-FE18-A1F1-B44D-C9E0C7B67B8D}" dt="2020-06-30T17:47:18.470" v="386" actId="20577"/>
          <ac:spMkLst>
            <pc:docMk/>
            <pc:sldMk cId="3511814158" sldId="347"/>
            <ac:spMk id="2" creationId="{00000000-0000-0000-0000-000000000000}"/>
          </ac:spMkLst>
        </pc:spChg>
        <pc:spChg chg="mod">
          <ac:chgData name="Guest User" userId="S::urn:spo:anon#24aaed0313b8e6e6d30a11ed5512f2f6fdf359d2f1adbcd2b21a2af2eab8dc00::" providerId="AD" clId="Web-{862A57C5-FE18-A1F1-B44D-C9E0C7B67B8D}" dt="2020-06-30T18:05:31.957" v="431" actId="20577"/>
          <ac:spMkLst>
            <pc:docMk/>
            <pc:sldMk cId="3511814158" sldId="347"/>
            <ac:spMk id="5" creationId="{00000000-0000-0000-0000-000000000000}"/>
          </ac:spMkLst>
        </pc:spChg>
      </pc:sldChg>
      <pc:sldChg chg="modSp">
        <pc:chgData name="Guest User" userId="S::urn:spo:anon#24aaed0313b8e6e6d30a11ed5512f2f6fdf359d2f1adbcd2b21a2af2eab8dc00::" providerId="AD" clId="Web-{862A57C5-FE18-A1F1-B44D-C9E0C7B67B8D}" dt="2020-06-30T18:05:42.161" v="440" actId="20577"/>
        <pc:sldMkLst>
          <pc:docMk/>
          <pc:sldMk cId="4120503055" sldId="348"/>
        </pc:sldMkLst>
        <pc:spChg chg="mod">
          <ac:chgData name="Guest User" userId="S::urn:spo:anon#24aaed0313b8e6e6d30a11ed5512f2f6fdf359d2f1adbcd2b21a2af2eab8dc00::" providerId="AD" clId="Web-{862A57C5-FE18-A1F1-B44D-C9E0C7B67B8D}" dt="2020-06-30T17:54:08.024" v="400" actId="20577"/>
          <ac:spMkLst>
            <pc:docMk/>
            <pc:sldMk cId="4120503055" sldId="348"/>
            <ac:spMk id="2" creationId="{00000000-0000-0000-0000-000000000000}"/>
          </ac:spMkLst>
        </pc:spChg>
        <pc:spChg chg="mod">
          <ac:chgData name="Guest User" userId="S::urn:spo:anon#24aaed0313b8e6e6d30a11ed5512f2f6fdf359d2f1adbcd2b21a2af2eab8dc00::" providerId="AD" clId="Web-{862A57C5-FE18-A1F1-B44D-C9E0C7B67B8D}" dt="2020-06-30T18:05:42.161" v="440" actId="20577"/>
          <ac:spMkLst>
            <pc:docMk/>
            <pc:sldMk cId="4120503055" sldId="348"/>
            <ac:spMk id="5" creationId="{00000000-0000-0000-0000-000000000000}"/>
          </ac:spMkLst>
        </pc:spChg>
      </pc:sldChg>
      <pc:sldChg chg="modSp">
        <pc:chgData name="Guest User" userId="S::urn:spo:anon#24aaed0313b8e6e6d30a11ed5512f2f6fdf359d2f1adbcd2b21a2af2eab8dc00::" providerId="AD" clId="Web-{862A57C5-FE18-A1F1-B44D-C9E0C7B67B8D}" dt="2020-06-30T18:05:24.785" v="425" actId="20577"/>
        <pc:sldMkLst>
          <pc:docMk/>
          <pc:sldMk cId="2494358420" sldId="349"/>
        </pc:sldMkLst>
        <pc:spChg chg="mod">
          <ac:chgData name="Guest User" userId="S::urn:spo:anon#24aaed0313b8e6e6d30a11ed5512f2f6fdf359d2f1adbcd2b21a2af2eab8dc00::" providerId="AD" clId="Web-{862A57C5-FE18-A1F1-B44D-C9E0C7B67B8D}" dt="2020-06-30T18:05:24.785" v="425" actId="20577"/>
          <ac:spMkLst>
            <pc:docMk/>
            <pc:sldMk cId="2494358420" sldId="349"/>
            <ac:spMk id="5" creationId="{00000000-0000-0000-0000-000000000000}"/>
          </ac:spMkLst>
        </pc:spChg>
      </pc:sldChg>
      <pc:sldChg chg="modSp">
        <pc:chgData name="Guest User" userId="S::urn:spo:anon#24aaed0313b8e6e6d30a11ed5512f2f6fdf359d2f1adbcd2b21a2af2eab8dc00::" providerId="AD" clId="Web-{862A57C5-FE18-A1F1-B44D-C9E0C7B67B8D}" dt="2020-06-30T18:09:47.806" v="556" actId="20577"/>
        <pc:sldMkLst>
          <pc:docMk/>
          <pc:sldMk cId="2926248390" sldId="350"/>
        </pc:sldMkLst>
        <pc:spChg chg="mod">
          <ac:chgData name="Guest User" userId="S::urn:spo:anon#24aaed0313b8e6e6d30a11ed5512f2f6fdf359d2f1adbcd2b21a2af2eab8dc00::" providerId="AD" clId="Web-{862A57C5-FE18-A1F1-B44D-C9E0C7B67B8D}" dt="2020-06-30T18:09:47.806" v="556" actId="20577"/>
          <ac:spMkLst>
            <pc:docMk/>
            <pc:sldMk cId="2926248390" sldId="350"/>
            <ac:spMk id="2" creationId="{00000000-0000-0000-0000-000000000000}"/>
          </ac:spMkLst>
        </pc:spChg>
        <pc:spChg chg="mod">
          <ac:chgData name="Guest User" userId="S::urn:spo:anon#24aaed0313b8e6e6d30a11ed5512f2f6fdf359d2f1adbcd2b21a2af2eab8dc00::" providerId="AD" clId="Web-{862A57C5-FE18-A1F1-B44D-C9E0C7B67B8D}" dt="2020-06-30T18:05:22.035" v="422" actId="20577"/>
          <ac:spMkLst>
            <pc:docMk/>
            <pc:sldMk cId="2926248390" sldId="350"/>
            <ac:spMk id="5" creationId="{00000000-0000-0000-0000-000000000000}"/>
          </ac:spMkLst>
        </pc:spChg>
      </pc:sldChg>
      <pc:sldChg chg="modSp">
        <pc:chgData name="Guest User" userId="S::urn:spo:anon#24aaed0313b8e6e6d30a11ed5512f2f6fdf359d2f1adbcd2b21a2af2eab8dc00::" providerId="AD" clId="Web-{862A57C5-FE18-A1F1-B44D-C9E0C7B67B8D}" dt="2020-06-30T18:05:36.223" v="434" actId="20577"/>
        <pc:sldMkLst>
          <pc:docMk/>
          <pc:sldMk cId="580926878" sldId="353"/>
        </pc:sldMkLst>
        <pc:spChg chg="mod">
          <ac:chgData name="Guest User" userId="S::urn:spo:anon#24aaed0313b8e6e6d30a11ed5512f2f6fdf359d2f1adbcd2b21a2af2eab8dc00::" providerId="AD" clId="Web-{862A57C5-FE18-A1F1-B44D-C9E0C7B67B8D}" dt="2020-06-30T18:05:36.223" v="434" actId="20577"/>
          <ac:spMkLst>
            <pc:docMk/>
            <pc:sldMk cId="580926878" sldId="353"/>
            <ac:spMk id="5" creationId="{00000000-0000-0000-0000-000000000000}"/>
          </ac:spMkLst>
        </pc:spChg>
        <pc:spChg chg="mod">
          <ac:chgData name="Guest User" userId="S::urn:spo:anon#24aaed0313b8e6e6d30a11ed5512f2f6fdf359d2f1adbcd2b21a2af2eab8dc00::" providerId="AD" clId="Web-{862A57C5-FE18-A1F1-B44D-C9E0C7B67B8D}" dt="2020-06-30T17:55:37.369" v="411" actId="1076"/>
          <ac:spMkLst>
            <pc:docMk/>
            <pc:sldMk cId="580926878" sldId="353"/>
            <ac:spMk id="9" creationId="{30C87430-DBB5-4848-8CDA-59BCA6013682}"/>
          </ac:spMkLst>
        </pc:spChg>
        <pc:spChg chg="mod">
          <ac:chgData name="Guest User" userId="S::urn:spo:anon#24aaed0313b8e6e6d30a11ed5512f2f6fdf359d2f1adbcd2b21a2af2eab8dc00::" providerId="AD" clId="Web-{862A57C5-FE18-A1F1-B44D-C9E0C7B67B8D}" dt="2020-06-30T17:55:45.135" v="412" actId="1076"/>
          <ac:spMkLst>
            <pc:docMk/>
            <pc:sldMk cId="580926878" sldId="353"/>
            <ac:spMk id="10" creationId="{31185B3B-8970-4E60-B7BF-F650700EFB24}"/>
          </ac:spMkLst>
        </pc:spChg>
        <pc:spChg chg="mod">
          <ac:chgData name="Guest User" userId="S::urn:spo:anon#24aaed0313b8e6e6d30a11ed5512f2f6fdf359d2f1adbcd2b21a2af2eab8dc00::" providerId="AD" clId="Web-{862A57C5-FE18-A1F1-B44D-C9E0C7B67B8D}" dt="2020-06-30T17:55:28.150" v="409" actId="1076"/>
          <ac:spMkLst>
            <pc:docMk/>
            <pc:sldMk cId="580926878" sldId="353"/>
            <ac:spMk id="13" creationId="{24FAB35C-5723-4ACF-9A0E-BF075D392705}"/>
          </ac:spMkLst>
        </pc:spChg>
      </pc:sldChg>
      <pc:sldChg chg="modSp">
        <pc:chgData name="Guest User" userId="S::urn:spo:anon#24aaed0313b8e6e6d30a11ed5512f2f6fdf359d2f1adbcd2b21a2af2eab8dc00::" providerId="AD" clId="Web-{862A57C5-FE18-A1F1-B44D-C9E0C7B67B8D}" dt="2020-06-30T18:05:39.926" v="437" actId="20577"/>
        <pc:sldMkLst>
          <pc:docMk/>
          <pc:sldMk cId="2903844133" sldId="354"/>
        </pc:sldMkLst>
        <pc:spChg chg="mod">
          <ac:chgData name="Guest User" userId="S::urn:spo:anon#24aaed0313b8e6e6d30a11ed5512f2f6fdf359d2f1adbcd2b21a2af2eab8dc00::" providerId="AD" clId="Web-{862A57C5-FE18-A1F1-B44D-C9E0C7B67B8D}" dt="2020-06-30T17:43:42.247" v="364" actId="20577"/>
          <ac:spMkLst>
            <pc:docMk/>
            <pc:sldMk cId="2903844133" sldId="354"/>
            <ac:spMk id="2" creationId="{00000000-0000-0000-0000-000000000000}"/>
          </ac:spMkLst>
        </pc:spChg>
        <pc:spChg chg="mod">
          <ac:chgData name="Guest User" userId="S::urn:spo:anon#24aaed0313b8e6e6d30a11ed5512f2f6fdf359d2f1adbcd2b21a2af2eab8dc00::" providerId="AD" clId="Web-{862A57C5-FE18-A1F1-B44D-C9E0C7B67B8D}" dt="2020-06-30T18:05:39.926" v="437" actId="20577"/>
          <ac:spMkLst>
            <pc:docMk/>
            <pc:sldMk cId="2903844133" sldId="354"/>
            <ac:spMk id="5" creationId="{00000000-0000-0000-0000-000000000000}"/>
          </ac:spMkLst>
        </pc:spChg>
      </pc:sldChg>
      <pc:sldChg chg="new del ord">
        <pc:chgData name="Guest User" userId="S::urn:spo:anon#24aaed0313b8e6e6d30a11ed5512f2f6fdf359d2f1adbcd2b21a2af2eab8dc00::" providerId="AD" clId="Web-{862A57C5-FE18-A1F1-B44D-C9E0C7B67B8D}" dt="2020-06-30T17:14:49.123" v="93"/>
        <pc:sldMkLst>
          <pc:docMk/>
          <pc:sldMk cId="147685291" sldId="355"/>
        </pc:sldMkLst>
      </pc:sldChg>
      <pc:sldChg chg="addSp delSp modSp add ord replId modNotes">
        <pc:chgData name="Guest User" userId="S::urn:spo:anon#24aaed0313b8e6e6d30a11ed5512f2f6fdf359d2f1adbcd2b21a2af2eab8dc00::" providerId="AD" clId="Web-{862A57C5-FE18-A1F1-B44D-C9E0C7B67B8D}" dt="2020-06-30T17:49:55.363" v="395" actId="1076"/>
        <pc:sldMkLst>
          <pc:docMk/>
          <pc:sldMk cId="3486846927" sldId="355"/>
        </pc:sldMkLst>
        <pc:spChg chg="del mod">
          <ac:chgData name="Guest User" userId="S::urn:spo:anon#24aaed0313b8e6e6d30a11ed5512f2f6fdf359d2f1adbcd2b21a2af2eab8dc00::" providerId="AD" clId="Web-{862A57C5-FE18-A1F1-B44D-C9E0C7B67B8D}" dt="2020-06-30T17:27:10.964" v="202"/>
          <ac:spMkLst>
            <pc:docMk/>
            <pc:sldMk cId="3486846927" sldId="355"/>
            <ac:spMk id="2" creationId="{00000000-0000-0000-0000-000000000000}"/>
          </ac:spMkLst>
        </pc:spChg>
        <pc:spChg chg="mod">
          <ac:chgData name="Guest User" userId="S::urn:spo:anon#24aaed0313b8e6e6d30a11ed5512f2f6fdf359d2f1adbcd2b21a2af2eab8dc00::" providerId="AD" clId="Web-{862A57C5-FE18-A1F1-B44D-C9E0C7B67B8D}" dt="2020-06-30T17:28:11.168" v="221" actId="20577"/>
          <ac:spMkLst>
            <pc:docMk/>
            <pc:sldMk cId="3486846927" sldId="355"/>
            <ac:spMk id="6" creationId="{00000000-0000-0000-0000-000000000000}"/>
          </ac:spMkLst>
        </pc:spChg>
        <pc:spChg chg="add del mod">
          <ac:chgData name="Guest User" userId="S::urn:spo:anon#24aaed0313b8e6e6d30a11ed5512f2f6fdf359d2f1adbcd2b21a2af2eab8dc00::" providerId="AD" clId="Web-{862A57C5-FE18-A1F1-B44D-C9E0C7B67B8D}" dt="2020-06-30T17:36:59.615" v="256"/>
          <ac:spMkLst>
            <pc:docMk/>
            <pc:sldMk cId="3486846927" sldId="355"/>
            <ac:spMk id="11" creationId="{AD0DECAF-826E-426D-AA00-63A57E8F9B34}"/>
          </ac:spMkLst>
        </pc:spChg>
        <pc:spChg chg="add del mod">
          <ac:chgData name="Guest User" userId="S::urn:spo:anon#24aaed0313b8e6e6d30a11ed5512f2f6fdf359d2f1adbcd2b21a2af2eab8dc00::" providerId="AD" clId="Web-{862A57C5-FE18-A1F1-B44D-C9E0C7B67B8D}" dt="2020-06-30T17:38:22.179" v="264"/>
          <ac:spMkLst>
            <pc:docMk/>
            <pc:sldMk cId="3486846927" sldId="355"/>
            <ac:spMk id="12" creationId="{68FEFC28-E0CE-402C-8621-7A65AEACFB41}"/>
          </ac:spMkLst>
        </pc:spChg>
        <pc:picChg chg="add del mod">
          <ac:chgData name="Guest User" userId="S::urn:spo:anon#24aaed0313b8e6e6d30a11ed5512f2f6fdf359d2f1adbcd2b21a2af2eab8dc00::" providerId="AD" clId="Web-{862A57C5-FE18-A1F1-B44D-C9E0C7B67B8D}" dt="2020-06-30T17:23:45.835" v="198"/>
          <ac:picMkLst>
            <pc:docMk/>
            <pc:sldMk cId="3486846927" sldId="355"/>
            <ac:picMk id="3" creationId="{1EC4AA07-C0FE-431C-BE1E-713B320E3875}"/>
          </ac:picMkLst>
        </pc:picChg>
        <pc:picChg chg="add del mod">
          <ac:chgData name="Guest User" userId="S::urn:spo:anon#24aaed0313b8e6e6d30a11ed5512f2f6fdf359d2f1adbcd2b21a2af2eab8dc00::" providerId="AD" clId="Web-{862A57C5-FE18-A1F1-B44D-C9E0C7B67B8D}" dt="2020-06-30T17:31:09.812" v="224"/>
          <ac:picMkLst>
            <pc:docMk/>
            <pc:sldMk cId="3486846927" sldId="355"/>
            <ac:picMk id="8" creationId="{92BFD445-F148-4382-BF3D-7283D83C0810}"/>
          </ac:picMkLst>
        </pc:picChg>
        <pc:picChg chg="add mod">
          <ac:chgData name="Guest User" userId="S::urn:spo:anon#24aaed0313b8e6e6d30a11ed5512f2f6fdf359d2f1adbcd2b21a2af2eab8dc00::" providerId="AD" clId="Web-{862A57C5-FE18-A1F1-B44D-C9E0C7B67B8D}" dt="2020-06-30T17:49:55.363" v="395" actId="1076"/>
          <ac:picMkLst>
            <pc:docMk/>
            <pc:sldMk cId="3486846927" sldId="355"/>
            <ac:picMk id="9" creationId="{9C80A726-7F3F-495E-9381-5B0F0F130764}"/>
          </ac:picMkLst>
        </pc:picChg>
        <pc:picChg chg="add del mod">
          <ac:chgData name="Guest User" userId="S::urn:spo:anon#24aaed0313b8e6e6d30a11ed5512f2f6fdf359d2f1adbcd2b21a2af2eab8dc00::" providerId="AD" clId="Web-{862A57C5-FE18-A1F1-B44D-C9E0C7B67B8D}" dt="2020-06-30T17:34:48.581" v="241"/>
          <ac:picMkLst>
            <pc:docMk/>
            <pc:sldMk cId="3486846927" sldId="355"/>
            <ac:picMk id="10" creationId="{141F7884-A5E9-4B77-B0AE-C83A7547765E}"/>
          </ac:picMkLst>
        </pc:picChg>
      </pc:sldChg>
    </pc:docChg>
  </pc:docChgLst>
  <pc:docChgLst>
    <pc:chgData name="Durham, Joy" userId="S::durhamj5@wpunj.edu::1b4d70c7-b97d-40bd-9747-e7a4708a0230" providerId="AD" clId="Web-{04DCE414-C4E4-4EE1-B349-4CBD5D383186}"/>
    <pc:docChg chg="modSld">
      <pc:chgData name="Durham, Joy" userId="S::durhamj5@wpunj.edu::1b4d70c7-b97d-40bd-9747-e7a4708a0230" providerId="AD" clId="Web-{04DCE414-C4E4-4EE1-B349-4CBD5D383186}" dt="2021-05-19T13:36:24.527" v="1" actId="20577"/>
      <pc:docMkLst>
        <pc:docMk/>
      </pc:docMkLst>
      <pc:sldChg chg="modSp">
        <pc:chgData name="Durham, Joy" userId="S::durhamj5@wpunj.edu::1b4d70c7-b97d-40bd-9747-e7a4708a0230" providerId="AD" clId="Web-{04DCE414-C4E4-4EE1-B349-4CBD5D383186}" dt="2021-05-19T13:36:24.527" v="1" actId="20577"/>
        <pc:sldMkLst>
          <pc:docMk/>
          <pc:sldMk cId="4120503055" sldId="348"/>
        </pc:sldMkLst>
        <pc:spChg chg="mod">
          <ac:chgData name="Durham, Joy" userId="S::durhamj5@wpunj.edu::1b4d70c7-b97d-40bd-9747-e7a4708a0230" providerId="AD" clId="Web-{04DCE414-C4E4-4EE1-B349-4CBD5D383186}" dt="2021-05-19T13:36:24.527" v="1" actId="20577"/>
          <ac:spMkLst>
            <pc:docMk/>
            <pc:sldMk cId="4120503055" sldId="348"/>
            <ac:spMk id="10" creationId="{00000000-0000-0000-0000-000000000000}"/>
          </ac:spMkLst>
        </pc:spChg>
        <pc:spChg chg="mod">
          <ac:chgData name="Durham, Joy" userId="S::durhamj5@wpunj.edu::1b4d70c7-b97d-40bd-9747-e7a4708a0230" providerId="AD" clId="Web-{04DCE414-C4E4-4EE1-B349-4CBD5D383186}" dt="2021-05-19T13:36:10.948" v="0" actId="20577"/>
          <ac:spMkLst>
            <pc:docMk/>
            <pc:sldMk cId="4120503055" sldId="348"/>
            <ac:spMk id="11" creationId="{00000000-0000-0000-0000-000000000000}"/>
          </ac:spMkLst>
        </pc:spChg>
      </pc:sldChg>
    </pc:docChg>
  </pc:docChgLst>
  <pc:docChgLst>
    <pc:chgData name="Griffin, Rogernelle" userId="S::griffinr2@wpunj.edu::6fa080a6-d1e2-4571-85e5-b0aa5792a56e" providerId="AD" clId="Web-{529708FB-6552-2040-BE0F-B0B772790629}"/>
    <pc:docChg chg="addSld modSld">
      <pc:chgData name="Griffin, Rogernelle" userId="S::griffinr2@wpunj.edu::6fa080a6-d1e2-4571-85e5-b0aa5792a56e" providerId="AD" clId="Web-{529708FB-6552-2040-BE0F-B0B772790629}" dt="2019-07-03T15:06:01.846" v="291" actId="20577"/>
      <pc:docMkLst>
        <pc:docMk/>
      </pc:docMkLst>
      <pc:sldChg chg="addSp delSp modSp new mod setBg">
        <pc:chgData name="Griffin, Rogernelle" userId="S::griffinr2@wpunj.edu::6fa080a6-d1e2-4571-85e5-b0aa5792a56e" providerId="AD" clId="Web-{529708FB-6552-2040-BE0F-B0B772790629}" dt="2019-07-03T15:05:59.315" v="289" actId="20577"/>
        <pc:sldMkLst>
          <pc:docMk/>
          <pc:sldMk cId="2955116457" sldId="351"/>
        </pc:sldMkLst>
        <pc:spChg chg="mod">
          <ac:chgData name="Griffin, Rogernelle" userId="S::griffinr2@wpunj.edu::6fa080a6-d1e2-4571-85e5-b0aa5792a56e" providerId="AD" clId="Web-{529708FB-6552-2040-BE0F-B0B772790629}" dt="2019-07-03T15:05:32.798" v="260" actId="20577"/>
          <ac:spMkLst>
            <pc:docMk/>
            <pc:sldMk cId="2955116457" sldId="351"/>
            <ac:spMk id="2" creationId="{45D0F4E4-06F3-4011-BF8C-ABD227C6AA7E}"/>
          </ac:spMkLst>
        </pc:spChg>
        <pc:spChg chg="mod ord">
          <ac:chgData name="Griffin, Rogernelle" userId="S::griffinr2@wpunj.edu::6fa080a6-d1e2-4571-85e5-b0aa5792a56e" providerId="AD" clId="Web-{529708FB-6552-2040-BE0F-B0B772790629}" dt="2019-07-03T15:05:59.315" v="289" actId="20577"/>
          <ac:spMkLst>
            <pc:docMk/>
            <pc:sldMk cId="2955116457" sldId="351"/>
            <ac:spMk id="3" creationId="{3AA0D3C8-735F-4256-AE94-E699C3F58FF6}"/>
          </ac:spMkLst>
        </pc:spChg>
        <pc:spChg chg="add del mod">
          <ac:chgData name="Griffin, Rogernelle" userId="S::griffinr2@wpunj.edu::6fa080a6-d1e2-4571-85e5-b0aa5792a56e" providerId="AD" clId="Web-{529708FB-6552-2040-BE0F-B0B772790629}" dt="2019-07-03T14:57:25.736" v="163"/>
          <ac:spMkLst>
            <pc:docMk/>
            <pc:sldMk cId="2955116457" sldId="351"/>
            <ac:spMk id="6" creationId="{EDC7957C-B3C6-4823-A17F-FF75050D58B8}"/>
          </ac:spMkLst>
        </pc:spChg>
        <pc:spChg chg="add del mod">
          <ac:chgData name="Griffin, Rogernelle" userId="S::griffinr2@wpunj.edu::6fa080a6-d1e2-4571-85e5-b0aa5792a56e" providerId="AD" clId="Web-{529708FB-6552-2040-BE0F-B0B772790629}" dt="2019-07-03T15:00:25.414" v="182"/>
          <ac:spMkLst>
            <pc:docMk/>
            <pc:sldMk cId="2955116457" sldId="351"/>
            <ac:spMk id="10" creationId="{A69A983E-9AEA-4EE2-A173-6949C71716CD}"/>
          </ac:spMkLst>
        </pc:spChg>
        <pc:spChg chg="add del">
          <ac:chgData name="Griffin, Rogernelle" userId="S::griffinr2@wpunj.edu::6fa080a6-d1e2-4571-85e5-b0aa5792a56e" providerId="AD" clId="Web-{529708FB-6552-2040-BE0F-B0B772790629}" dt="2019-07-03T14:59:27.552" v="174"/>
          <ac:spMkLst>
            <pc:docMk/>
            <pc:sldMk cId="2955116457" sldId="351"/>
            <ac:spMk id="12" creationId="{F56F5174-31D9-4DBB-AAB7-A1FD7BDB1352}"/>
          </ac:spMkLst>
        </pc:spChg>
        <pc:spChg chg="add del">
          <ac:chgData name="Griffin, Rogernelle" userId="S::griffinr2@wpunj.edu::6fa080a6-d1e2-4571-85e5-b0aa5792a56e" providerId="AD" clId="Web-{529708FB-6552-2040-BE0F-B0B772790629}" dt="2019-07-03T14:59:18.583" v="172"/>
          <ac:spMkLst>
            <pc:docMk/>
            <pc:sldMk cId="2955116457" sldId="351"/>
            <ac:spMk id="15" creationId="{3CD9DF72-87A3-404E-A828-84CBF11A8303}"/>
          </ac:spMkLst>
        </pc:spChg>
        <pc:spChg chg="add del">
          <ac:chgData name="Griffin, Rogernelle" userId="S::griffinr2@wpunj.edu::6fa080a6-d1e2-4571-85e5-b0aa5792a56e" providerId="AD" clId="Web-{529708FB-6552-2040-BE0F-B0B772790629}" dt="2019-07-03T14:59:27.552" v="174"/>
          <ac:spMkLst>
            <pc:docMk/>
            <pc:sldMk cId="2955116457" sldId="351"/>
            <ac:spMk id="19" creationId="{F9A95BEE-6BB1-4A28-A8E6-A34B2E42EF87}"/>
          </ac:spMkLst>
        </pc:spChg>
        <pc:picChg chg="add del mod">
          <ac:chgData name="Griffin, Rogernelle" userId="S::griffinr2@wpunj.edu::6fa080a6-d1e2-4571-85e5-b0aa5792a56e" providerId="AD" clId="Web-{529708FB-6552-2040-BE0F-B0B772790629}" dt="2019-07-03T14:57:25.736" v="164"/>
          <ac:picMkLst>
            <pc:docMk/>
            <pc:sldMk cId="2955116457" sldId="351"/>
            <ac:picMk id="4" creationId="{4B398F25-5F72-4E8F-AA62-531F09206989}"/>
          </ac:picMkLst>
        </pc:picChg>
        <pc:picChg chg="add mod ord">
          <ac:chgData name="Griffin, Rogernelle" userId="S::griffinr2@wpunj.edu::6fa080a6-d1e2-4571-85e5-b0aa5792a56e" providerId="AD" clId="Web-{529708FB-6552-2040-BE0F-B0B772790629}" dt="2019-07-03T14:59:27.568" v="175"/>
          <ac:picMkLst>
            <pc:docMk/>
            <pc:sldMk cId="2955116457" sldId="351"/>
            <ac:picMk id="8" creationId="{E133725C-BCA8-4603-A94E-113D9C8EF662}"/>
          </ac:picMkLst>
        </pc:picChg>
        <pc:picChg chg="add del">
          <ac:chgData name="Griffin, Rogernelle" userId="S::griffinr2@wpunj.edu::6fa080a6-d1e2-4571-85e5-b0aa5792a56e" providerId="AD" clId="Web-{529708FB-6552-2040-BE0F-B0B772790629}" dt="2019-07-03T14:59:27.552" v="174"/>
          <ac:picMkLst>
            <pc:docMk/>
            <pc:sldMk cId="2955116457" sldId="351"/>
            <ac:picMk id="13" creationId="{AE113210-7872-481A-ADE6-3A05CCAF5EB2}"/>
          </ac:picMkLst>
        </pc:picChg>
        <pc:cxnChg chg="add">
          <ac:chgData name="Griffin, Rogernelle" userId="S::griffinr2@wpunj.edu::6fa080a6-d1e2-4571-85e5-b0aa5792a56e" providerId="AD" clId="Web-{529708FB-6552-2040-BE0F-B0B772790629}" dt="2019-07-03T14:59:27.568" v="175"/>
          <ac:cxnSpMkLst>
            <pc:docMk/>
            <pc:sldMk cId="2955116457" sldId="351"/>
            <ac:cxnSpMk id="14" creationId="{39B7FDC9-F0CE-43A7-9F2A-83DD09DC3453}"/>
          </ac:cxnSpMkLst>
        </pc:cxnChg>
        <pc:cxnChg chg="add del">
          <ac:chgData name="Griffin, Rogernelle" userId="S::griffinr2@wpunj.edu::6fa080a6-d1e2-4571-85e5-b0aa5792a56e" providerId="AD" clId="Web-{529708FB-6552-2040-BE0F-B0B772790629}" dt="2019-07-03T14:59:18.583" v="172"/>
          <ac:cxnSpMkLst>
            <pc:docMk/>
            <pc:sldMk cId="2955116457" sldId="351"/>
            <ac:cxnSpMk id="17" creationId="{20E3A342-4D61-4E3F-AF90-1AB42AEB96CC}"/>
          </ac:cxnSpMkLst>
        </pc:cxnChg>
      </pc:sldChg>
    </pc:docChg>
  </pc:docChgLst>
  <pc:docChgLst>
    <pc:chgData name="Durham, Joy" userId="S::durhamj5@wpunj.edu::1b4d70c7-b97d-40bd-9747-e7a4708a0230" providerId="AD" clId="Web-{3A4BFB55-DA99-90E0-F3C7-559F751DACB9}"/>
    <pc:docChg chg="modSld">
      <pc:chgData name="Durham, Joy" userId="S::durhamj5@wpunj.edu::1b4d70c7-b97d-40bd-9747-e7a4708a0230" providerId="AD" clId="Web-{3A4BFB55-DA99-90E0-F3C7-559F751DACB9}" dt="2019-07-03T21:44:32.464" v="752" actId="20577"/>
      <pc:docMkLst>
        <pc:docMk/>
      </pc:docMkLst>
      <pc:sldChg chg="modSp">
        <pc:chgData name="Durham, Joy" userId="S::durhamj5@wpunj.edu::1b4d70c7-b97d-40bd-9747-e7a4708a0230" providerId="AD" clId="Web-{3A4BFB55-DA99-90E0-F3C7-559F751DACB9}" dt="2019-07-03T21:33:42.457" v="216" actId="1076"/>
        <pc:sldMkLst>
          <pc:docMk/>
          <pc:sldMk cId="801065496" sldId="346"/>
        </pc:sldMkLst>
        <pc:spChg chg="mod">
          <ac:chgData name="Durham, Joy" userId="S::durhamj5@wpunj.edu::1b4d70c7-b97d-40bd-9747-e7a4708a0230" providerId="AD" clId="Web-{3A4BFB55-DA99-90E0-F3C7-559F751DACB9}" dt="2019-07-03T21:33:42.457" v="216" actId="1076"/>
          <ac:spMkLst>
            <pc:docMk/>
            <pc:sldMk cId="801065496" sldId="346"/>
            <ac:spMk id="2" creationId="{00000000-0000-0000-0000-000000000000}"/>
          </ac:spMkLst>
        </pc:spChg>
      </pc:sldChg>
      <pc:sldChg chg="modSp">
        <pc:chgData name="Durham, Joy" userId="S::durhamj5@wpunj.edu::1b4d70c7-b97d-40bd-9747-e7a4708a0230" providerId="AD" clId="Web-{3A4BFB55-DA99-90E0-F3C7-559F751DACB9}" dt="2019-07-03T21:44:29.355" v="750" actId="20577"/>
        <pc:sldMkLst>
          <pc:docMk/>
          <pc:sldMk cId="3511814158" sldId="347"/>
        </pc:sldMkLst>
        <pc:spChg chg="mod">
          <ac:chgData name="Durham, Joy" userId="S::durhamj5@wpunj.edu::1b4d70c7-b97d-40bd-9747-e7a4708a0230" providerId="AD" clId="Web-{3A4BFB55-DA99-90E0-F3C7-559F751DACB9}" dt="2019-07-03T21:44:29.355" v="750" actId="20577"/>
          <ac:spMkLst>
            <pc:docMk/>
            <pc:sldMk cId="3511814158" sldId="347"/>
            <ac:spMk id="2" creationId="{00000000-0000-0000-0000-000000000000}"/>
          </ac:spMkLst>
        </pc:spChg>
      </pc:sldChg>
    </pc:docChg>
  </pc:docChgLst>
  <pc:docChgLst>
    <pc:chgData name="Guest User" userId="S::urn:spo:anon#ce66361d1295c6662b9a8f0e54a9d78eadfa12f86f4eaf5d21bdae7e2138f921::" providerId="AD" clId="Web-{7FEEBBA3-8A80-40EE-A6F6-5C5EFAF60313}"/>
    <pc:docChg chg="modSld">
      <pc:chgData name="Guest User" userId="S::urn:spo:anon#ce66361d1295c6662b9a8f0e54a9d78eadfa12f86f4eaf5d21bdae7e2138f921::" providerId="AD" clId="Web-{7FEEBBA3-8A80-40EE-A6F6-5C5EFAF60313}" dt="2019-06-24T13:11:15.911" v="5" actId="20577"/>
      <pc:docMkLst>
        <pc:docMk/>
      </pc:docMkLst>
      <pc:sldChg chg="modSp">
        <pc:chgData name="Guest User" userId="S::urn:spo:anon#ce66361d1295c6662b9a8f0e54a9d78eadfa12f86f4eaf5d21bdae7e2138f921::" providerId="AD" clId="Web-{7FEEBBA3-8A80-40EE-A6F6-5C5EFAF60313}" dt="2019-06-24T13:11:15.911" v="4" actId="20577"/>
        <pc:sldMkLst>
          <pc:docMk/>
          <pc:sldMk cId="3054281103" sldId="339"/>
        </pc:sldMkLst>
        <pc:spChg chg="mod">
          <ac:chgData name="Guest User" userId="S::urn:spo:anon#ce66361d1295c6662b9a8f0e54a9d78eadfa12f86f4eaf5d21bdae7e2138f921::" providerId="AD" clId="Web-{7FEEBBA3-8A80-40EE-A6F6-5C5EFAF60313}" dt="2019-06-24T13:11:15.911" v="4" actId="20577"/>
          <ac:spMkLst>
            <pc:docMk/>
            <pc:sldMk cId="3054281103" sldId="339"/>
            <ac:spMk id="3" creationId="{00000000-0000-0000-0000-000000000000}"/>
          </ac:spMkLst>
        </pc:spChg>
      </pc:sldChg>
    </pc:docChg>
  </pc:docChgLst>
  <pc:docChgLst>
    <pc:chgData name="Guest User" userId="S::urn:spo:anon#24aaed0313b8e6e6d30a11ed5512f2f6fdf359d2f1adbcd2b21a2af2eab8dc00::" providerId="AD" clId="Web-{2AA0C66D-D88F-56EA-1F61-D4E265EA7BF8}"/>
    <pc:docChg chg="modSld">
      <pc:chgData name="Guest User" userId="S::urn:spo:anon#24aaed0313b8e6e6d30a11ed5512f2f6fdf359d2f1adbcd2b21a2af2eab8dc00::" providerId="AD" clId="Web-{2AA0C66D-D88F-56EA-1F61-D4E265EA7BF8}" dt="2020-06-30T16:23:19.121" v="945" actId="20577"/>
      <pc:docMkLst>
        <pc:docMk/>
      </pc:docMkLst>
      <pc:sldChg chg="modSp">
        <pc:chgData name="Guest User" userId="S::urn:spo:anon#24aaed0313b8e6e6d30a11ed5512f2f6fdf359d2f1adbcd2b21a2af2eab8dc00::" providerId="AD" clId="Web-{2AA0C66D-D88F-56EA-1F61-D4E265EA7BF8}" dt="2020-06-30T16:23:17.606" v="943" actId="20577"/>
        <pc:sldMkLst>
          <pc:docMk/>
          <pc:sldMk cId="2903844133" sldId="354"/>
        </pc:sldMkLst>
        <pc:spChg chg="mod">
          <ac:chgData name="Guest User" userId="S::urn:spo:anon#24aaed0313b8e6e6d30a11ed5512f2f6fdf359d2f1adbcd2b21a2af2eab8dc00::" providerId="AD" clId="Web-{2AA0C66D-D88F-56EA-1F61-D4E265EA7BF8}" dt="2020-06-30T16:23:17.606" v="943" actId="20577"/>
          <ac:spMkLst>
            <pc:docMk/>
            <pc:sldMk cId="2903844133" sldId="354"/>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362594AD-AAF9-4821-BFD3-35B3A1E90B3A}" type="datetimeFigureOut">
              <a:rPr lang="en-US" smtClean="0"/>
              <a:t>8/1/2022</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BE7A60C3-D31F-4F87-9848-708C27F31FD6}"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a:t>
            </a:r>
            <a:r>
              <a:rPr lang="en-US" baseline="0" dirty="0"/>
              <a:t> Welcome to the Virtual Orientation for the Accessibility Resource Center.  My name is Joy Durham and I serve as the Director of the office. I’m excited to have the opportunity to tell you about our office and the support we provide.</a:t>
            </a:r>
            <a:endParaRPr lang="en-US" dirty="0"/>
          </a:p>
        </p:txBody>
      </p:sp>
      <p:sp>
        <p:nvSpPr>
          <p:cNvPr id="4" name="Slide Number Placeholder 3"/>
          <p:cNvSpPr>
            <a:spLocks noGrp="1"/>
          </p:cNvSpPr>
          <p:nvPr>
            <p:ph type="sldNum" sz="quarter" idx="10"/>
          </p:nvPr>
        </p:nvSpPr>
        <p:spPr/>
        <p:txBody>
          <a:bodyPr/>
          <a:lstStyle/>
          <a:p>
            <a:fld id="{BE7A60C3-D31F-4F87-9848-708C27F31FD6}" type="slidenum">
              <a:rPr lang="en-US" smtClean="0"/>
              <a:t>1</a:t>
            </a:fld>
            <a:endParaRPr lang="en-US"/>
          </a:p>
        </p:txBody>
      </p:sp>
    </p:spTree>
    <p:extLst>
      <p:ext uri="{BB962C8B-B14F-4D97-AF65-F5344CB8AC3E}">
        <p14:creationId xmlns:p14="http://schemas.microsoft.com/office/powerpoint/2010/main" val="976024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7A60C3-D31F-4F87-9848-708C27F31FD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22048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Afte</a:t>
            </a:r>
            <a:r>
              <a:rPr lang="en-US" baseline="0"/>
              <a:t>r 1</a:t>
            </a:r>
            <a:r>
              <a:rPr lang="en-US" baseline="30000"/>
              <a:t>st</a:t>
            </a:r>
            <a:r>
              <a:rPr lang="en-US" baseline="0"/>
              <a:t> bullet- We don’t focus on the name of the disability or condition- we focus on the impact it has on the student.  </a:t>
            </a:r>
          </a:p>
          <a:p>
            <a:endParaRPr lang="en-US" baseline="0"/>
          </a:p>
          <a:p>
            <a:r>
              <a:rPr lang="en-US" baseline="0"/>
              <a:t>After 2</a:t>
            </a:r>
            <a:r>
              <a:rPr lang="en-US" baseline="30000"/>
              <a:t>nd</a:t>
            </a:r>
            <a:r>
              <a:rPr lang="en-US" baseline="0"/>
              <a:t> bullet- For example, we work with facilities to ensure that they are aware of elevators that need to be repaired.  We work with faculty and staff to provide closed captioning to videos we publish online.  Accessibility is not limited to accommodations- it is a campus wide effort.</a:t>
            </a:r>
          </a:p>
          <a:p>
            <a:endParaRPr lang="en-US" baseline="0"/>
          </a:p>
          <a:p>
            <a:endParaRPr lang="en-US"/>
          </a:p>
        </p:txBody>
      </p:sp>
      <p:sp>
        <p:nvSpPr>
          <p:cNvPr id="4" name="Slide Number Placeholder 3"/>
          <p:cNvSpPr>
            <a:spLocks noGrp="1"/>
          </p:cNvSpPr>
          <p:nvPr>
            <p:ph type="sldNum" sz="quarter" idx="10"/>
          </p:nvPr>
        </p:nvSpPr>
        <p:spPr/>
        <p:txBody>
          <a:bodyPr/>
          <a:lstStyle/>
          <a:p>
            <a:fld id="{BE7A60C3-D31F-4F87-9848-708C27F31FD6}" type="slidenum">
              <a:rPr lang="en-US" smtClean="0"/>
              <a:t>2</a:t>
            </a:fld>
            <a:endParaRPr lang="en-US"/>
          </a:p>
        </p:txBody>
      </p:sp>
    </p:spTree>
    <p:extLst>
      <p:ext uri="{BB962C8B-B14F-4D97-AF65-F5344CB8AC3E}">
        <p14:creationId xmlns:p14="http://schemas.microsoft.com/office/powerpoint/2010/main" val="639815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After 1</a:t>
            </a:r>
            <a:r>
              <a:rPr lang="en-US" baseline="30000"/>
              <a:t>st</a:t>
            </a:r>
            <a:r>
              <a:rPr lang="en-US"/>
              <a:t> bullet- There are students who may have had IEPs</a:t>
            </a:r>
            <a:r>
              <a:rPr lang="en-US" baseline="0"/>
              <a:t> or special education during their K-12 experience- it is important to note that receiving accommodations from our office is NOT special education. All students have to meet the same academic standards at WPU.</a:t>
            </a:r>
          </a:p>
          <a:p>
            <a:endParaRPr lang="en-US" baseline="0"/>
          </a:p>
          <a:p>
            <a:r>
              <a:rPr lang="en-US" baseline="0"/>
              <a:t>After 3</a:t>
            </a:r>
            <a:r>
              <a:rPr lang="en-US" baseline="30000"/>
              <a:t>rd</a:t>
            </a:r>
            <a:r>
              <a:rPr lang="en-US" baseline="0"/>
              <a:t> bullet- This is an important point that I want to highlight.  This is a common misconception- if a student had an IEP or 504 plan in high school, it is not part of their educational record or high school transcript.  Admissions has no way of knowing if a student has a disability unless the student self-discloses in some way.  Those records do not automatically transfer to the university so it is very important that students self-disclose that they have a disability with our office as soon as possible, in order to receive the accommodations and support they may need.</a:t>
            </a:r>
            <a:endParaRPr lang="en-US"/>
          </a:p>
        </p:txBody>
      </p:sp>
      <p:sp>
        <p:nvSpPr>
          <p:cNvPr id="4" name="Slide Number Placeholder 3"/>
          <p:cNvSpPr>
            <a:spLocks noGrp="1"/>
          </p:cNvSpPr>
          <p:nvPr>
            <p:ph type="sldNum" sz="quarter" idx="10"/>
          </p:nvPr>
        </p:nvSpPr>
        <p:spPr/>
        <p:txBody>
          <a:bodyPr/>
          <a:lstStyle/>
          <a:p>
            <a:fld id="{BE7A60C3-D31F-4F87-9848-708C27F31FD6}" type="slidenum">
              <a:rPr lang="en-US" smtClean="0"/>
              <a:t>3</a:t>
            </a:fld>
            <a:endParaRPr lang="en-US"/>
          </a:p>
        </p:txBody>
      </p:sp>
    </p:spTree>
    <p:extLst>
      <p:ext uri="{BB962C8B-B14F-4D97-AF65-F5344CB8AC3E}">
        <p14:creationId xmlns:p14="http://schemas.microsoft.com/office/powerpoint/2010/main" val="1774372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created this slide to point out some of the difference</a:t>
            </a:r>
            <a:r>
              <a:rPr lang="en-US" baseline="0" dirty="0"/>
              <a:t>s between a student’s K-12 experience versus higher education.</a:t>
            </a:r>
          </a:p>
          <a:p>
            <a:endParaRPr lang="en-US" baseline="0" dirty="0"/>
          </a:p>
          <a:p>
            <a:r>
              <a:rPr lang="en-US" baseline="0" dirty="0"/>
              <a:t>You’ll notice that on the K-12 side, it mentions IEPs, the IDEA (which is the law that ensures that students with a disability are provided with a free and appropriate public education) and modifications.  I want to focus on modifications- Modifications are changes to WHAT the student is being taught.  For example, a student who struggles with reading may get reading material that is below their grade level to build their skills.  In higher education, all students have to meet the same academic standards so rather than changing WHAT the student is learning, we adjust HOW the student accesses the material and how they learn in the classroom, through the use of accommodations.  </a:t>
            </a:r>
          </a:p>
          <a:p>
            <a:endParaRPr lang="en-US" baseline="0" dirty="0"/>
          </a:p>
          <a:p>
            <a:r>
              <a:rPr lang="en-US" baseline="0" dirty="0"/>
              <a:t>On the higher education side, you see “self-disclosure” which means that the student must disclose to someone at the university that they have a disability. We encourage students to directly disclose to our office in order to protect their confidentiality.  However, if they disclose to a professor or an advisor, they will be directly referred to our office.</a:t>
            </a:r>
          </a:p>
          <a:p>
            <a:endParaRPr lang="en-US" baseline="0" dirty="0"/>
          </a:p>
          <a:p>
            <a:r>
              <a:rPr lang="en-US" baseline="0" dirty="0"/>
              <a:t>Another important point is that once students are approved for accommodations, they are provided with an Accommodation Letter.</a:t>
            </a:r>
            <a:r>
              <a:rPr lang="en-US" dirty="0"/>
              <a:t> </a:t>
            </a:r>
            <a:r>
              <a:rPr lang="en-US" baseline="0" dirty="0"/>
              <a:t> The letter does not state the type of disability (see next slide)</a:t>
            </a:r>
            <a:r>
              <a:rPr lang="en-US" dirty="0"/>
              <a:t> and simply states the accommodations the student has been approved for with a brief description.</a:t>
            </a:r>
          </a:p>
        </p:txBody>
      </p:sp>
      <p:sp>
        <p:nvSpPr>
          <p:cNvPr id="4" name="Slide Number Placeholder 3"/>
          <p:cNvSpPr>
            <a:spLocks noGrp="1"/>
          </p:cNvSpPr>
          <p:nvPr>
            <p:ph type="sldNum" sz="quarter" idx="10"/>
          </p:nvPr>
        </p:nvSpPr>
        <p:spPr/>
        <p:txBody>
          <a:bodyPr/>
          <a:lstStyle/>
          <a:p>
            <a:fld id="{BE7A60C3-D31F-4F87-9848-708C27F31FD6}" type="slidenum">
              <a:rPr lang="en-US" smtClean="0"/>
              <a:t>4</a:t>
            </a:fld>
            <a:endParaRPr lang="en-US"/>
          </a:p>
        </p:txBody>
      </p:sp>
    </p:spTree>
    <p:extLst>
      <p:ext uri="{BB962C8B-B14F-4D97-AF65-F5344CB8AC3E}">
        <p14:creationId xmlns:p14="http://schemas.microsoft.com/office/powerpoint/2010/main" val="2801596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10"/>
          </p:nvPr>
        </p:nvSpPr>
        <p:spPr/>
        <p:txBody>
          <a:bodyPr/>
          <a:lstStyle/>
          <a:p>
            <a:fld id="{BE7A60C3-D31F-4F87-9848-708C27F31FD6}" type="slidenum">
              <a:rPr lang="en-US" smtClean="0"/>
              <a:t>5</a:t>
            </a:fld>
            <a:endParaRPr lang="en-US"/>
          </a:p>
        </p:txBody>
      </p:sp>
    </p:spTree>
    <p:extLst>
      <p:ext uri="{BB962C8B-B14F-4D97-AF65-F5344CB8AC3E}">
        <p14:creationId xmlns:p14="http://schemas.microsoft.com/office/powerpoint/2010/main" val="2915221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7A60C3-D31F-4F87-9848-708C27F31FD6}" type="slidenum">
              <a:rPr lang="en-US" smtClean="0"/>
              <a:t>6</a:t>
            </a:fld>
            <a:endParaRPr lang="en-US"/>
          </a:p>
        </p:txBody>
      </p:sp>
    </p:spTree>
    <p:extLst>
      <p:ext uri="{BB962C8B-B14F-4D97-AF65-F5344CB8AC3E}">
        <p14:creationId xmlns:p14="http://schemas.microsoft.com/office/powerpoint/2010/main" val="1374176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7A60C3-D31F-4F87-9848-708C27F31FD6}" type="slidenum">
              <a:rPr lang="en-US" smtClean="0"/>
              <a:t>7</a:t>
            </a:fld>
            <a:endParaRPr lang="en-US"/>
          </a:p>
        </p:txBody>
      </p:sp>
    </p:spTree>
    <p:extLst>
      <p:ext uri="{BB962C8B-B14F-4D97-AF65-F5344CB8AC3E}">
        <p14:creationId xmlns:p14="http://schemas.microsoft.com/office/powerpoint/2010/main" val="1216769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a:t>
            </a:r>
            <a:r>
              <a:rPr lang="en-US" baseline="0"/>
              <a:t> have found that there are some barriers to access that students face when they are trying to determine if they will self-disclose to our office.  Some of them are- (read the bubbles)</a:t>
            </a:r>
          </a:p>
          <a:p>
            <a:endParaRPr lang="en-US" baseline="0"/>
          </a:p>
          <a:p>
            <a:r>
              <a:rPr lang="en-US" baseline="0"/>
              <a:t>If you feel any of these, you are not alone.  We are here to answer any questions or concerns you may have and help you to navigate the process.  Remember, you deserve the opportunity to not just “get by” in college- you deserve the opportunity to thrive.</a:t>
            </a:r>
            <a:endParaRPr lang="en-US"/>
          </a:p>
        </p:txBody>
      </p:sp>
      <p:sp>
        <p:nvSpPr>
          <p:cNvPr id="4" name="Slide Number Placeholder 3"/>
          <p:cNvSpPr>
            <a:spLocks noGrp="1"/>
          </p:cNvSpPr>
          <p:nvPr>
            <p:ph type="sldNum" sz="quarter" idx="10"/>
          </p:nvPr>
        </p:nvSpPr>
        <p:spPr/>
        <p:txBody>
          <a:bodyPr/>
          <a:lstStyle/>
          <a:p>
            <a:fld id="{BE7A60C3-D31F-4F87-9848-708C27F31FD6}" type="slidenum">
              <a:rPr lang="en-US" smtClean="0"/>
              <a:t>8</a:t>
            </a:fld>
            <a:endParaRPr lang="en-US"/>
          </a:p>
        </p:txBody>
      </p:sp>
    </p:spTree>
    <p:extLst>
      <p:ext uri="{BB962C8B-B14F-4D97-AF65-F5344CB8AC3E}">
        <p14:creationId xmlns:p14="http://schemas.microsoft.com/office/powerpoint/2010/main" val="1580829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7A60C3-D31F-4F87-9848-708C27F31FD6}" type="slidenum">
              <a:rPr lang="en-US" smtClean="0"/>
              <a:t>9</a:t>
            </a:fld>
            <a:endParaRPr lang="en-US"/>
          </a:p>
        </p:txBody>
      </p:sp>
    </p:spTree>
    <p:extLst>
      <p:ext uri="{BB962C8B-B14F-4D97-AF65-F5344CB8AC3E}">
        <p14:creationId xmlns:p14="http://schemas.microsoft.com/office/powerpoint/2010/main" val="612434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6F4E8F-21F7-4BE0-B88C-757DE7D14960}" type="datetimeFigureOut">
              <a:rPr lang="en-US" smtClean="0">
                <a:solidFill>
                  <a:srgbClr val="000000"/>
                </a:solidFill>
              </a:rPr>
              <a:pPr/>
              <a:t>8/1/2022</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6600"/>
              </a:solidFill>
            </a:endParaRPr>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6600"/>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EE2A43B-AE9D-418C-A41E-5AA0E1F2C25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46777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6F4E8F-21F7-4BE0-B88C-757DE7D14960}" type="datetimeFigureOut">
              <a:rPr lang="en-US" smtClean="0">
                <a:solidFill>
                  <a:srgbClr val="000000"/>
                </a:solidFill>
              </a:rPr>
              <a:pPr/>
              <a:t>8/1/2022</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FEE2A43B-AE9D-418C-A41E-5AA0E1F2C25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89646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6F4E8F-21F7-4BE0-B88C-757DE7D14960}" type="datetimeFigureOut">
              <a:rPr lang="en-US" smtClean="0">
                <a:solidFill>
                  <a:srgbClr val="000000"/>
                </a:solidFill>
              </a:rPr>
              <a:pPr/>
              <a:t>8/1/2022</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FEE2A43B-AE9D-418C-A41E-5AA0E1F2C25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426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6F4E8F-21F7-4BE0-B88C-757DE7D14960}" type="datetimeFigureOut">
              <a:rPr lang="en-US" smtClean="0">
                <a:solidFill>
                  <a:srgbClr val="000000"/>
                </a:solidFill>
              </a:rPr>
              <a:pPr/>
              <a:t>8/1/2022</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FEE2A43B-AE9D-418C-A41E-5AA0E1F2C25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06577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E46F4E8F-21F7-4BE0-B88C-757DE7D14960}" type="datetimeFigureOut">
              <a:rPr lang="en-US" smtClean="0">
                <a:solidFill>
                  <a:srgbClr val="000000"/>
                </a:solidFill>
              </a:rPr>
              <a:pPr/>
              <a:t>8/1/2022</a:t>
            </a:fld>
            <a:endParaRPr lang="en-US">
              <a:solidFill>
                <a:srgbClr val="000000"/>
              </a:solidFill>
            </a:endParaRPr>
          </a:p>
        </p:txBody>
      </p:sp>
      <p:sp>
        <p:nvSpPr>
          <p:cNvPr id="8" name="Slide Number Placeholder 7"/>
          <p:cNvSpPr>
            <a:spLocks noGrp="1"/>
          </p:cNvSpPr>
          <p:nvPr>
            <p:ph type="sldNum" sz="quarter" idx="11"/>
          </p:nvPr>
        </p:nvSpPr>
        <p:spPr/>
        <p:txBody>
          <a:bodyPr/>
          <a:lstStyle/>
          <a:p>
            <a:fld id="{FEE2A43B-AE9D-418C-A41E-5AA0E1F2C25C}" type="slidenum">
              <a:rPr lang="en-US" smtClean="0">
                <a:solidFill>
                  <a:srgbClr val="000000"/>
                </a:solidFill>
              </a:rPr>
              <a:pPr/>
              <a:t>‹#›</a:t>
            </a:fld>
            <a:endParaRPr lang="en-US">
              <a:solidFill>
                <a:srgbClr val="000000"/>
              </a:solidFill>
            </a:endParaRPr>
          </a:p>
        </p:txBody>
      </p:sp>
      <p:sp>
        <p:nvSpPr>
          <p:cNvPr id="9" name="Footer Placeholder 8"/>
          <p:cNvSpPr>
            <a:spLocks noGrp="1"/>
          </p:cNvSpPr>
          <p:nvPr>
            <p:ph type="ftr" sz="quarter" idx="12"/>
          </p:nvPr>
        </p:nvSpPr>
        <p:spPr/>
        <p:txBody>
          <a:bodyPr/>
          <a:lstStyle/>
          <a:p>
            <a:endParaRPr lang="en-US">
              <a:solidFill>
                <a:srgbClr val="000000"/>
              </a:solidFill>
            </a:endParaRPr>
          </a:p>
        </p:txBody>
      </p:sp>
    </p:spTree>
    <p:extLst>
      <p:ext uri="{BB962C8B-B14F-4D97-AF65-F5344CB8AC3E}">
        <p14:creationId xmlns:p14="http://schemas.microsoft.com/office/powerpoint/2010/main" val="2920663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6F4E8F-21F7-4BE0-B88C-757DE7D14960}" type="datetimeFigureOut">
              <a:rPr lang="en-US" smtClean="0">
                <a:solidFill>
                  <a:srgbClr val="000000"/>
                </a:solidFill>
              </a:rPr>
              <a:pPr/>
              <a:t>8/1/2022</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7" name="Slide Number Placeholder 6"/>
          <p:cNvSpPr>
            <a:spLocks noGrp="1"/>
          </p:cNvSpPr>
          <p:nvPr>
            <p:ph type="sldNum" sz="quarter" idx="12"/>
          </p:nvPr>
        </p:nvSpPr>
        <p:spPr/>
        <p:txBody>
          <a:bodyPr/>
          <a:lstStyle/>
          <a:p>
            <a:fld id="{FEE2A43B-AE9D-418C-A41E-5AA0E1F2C25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04318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6F4E8F-21F7-4BE0-B88C-757DE7D14960}" type="datetimeFigureOut">
              <a:rPr lang="en-US" smtClean="0">
                <a:solidFill>
                  <a:srgbClr val="000000"/>
                </a:solidFill>
              </a:rPr>
              <a:pPr/>
              <a:t>8/1/2022</a:t>
            </a:fld>
            <a:endParaRPr lang="en-US">
              <a:solidFill>
                <a:srgbClr val="000000"/>
              </a:solidFill>
            </a:endParaRPr>
          </a:p>
        </p:txBody>
      </p:sp>
      <p:sp>
        <p:nvSpPr>
          <p:cNvPr id="8" name="Footer Placeholder 7"/>
          <p:cNvSpPr>
            <a:spLocks noGrp="1"/>
          </p:cNvSpPr>
          <p:nvPr>
            <p:ph type="ftr" sz="quarter" idx="11"/>
          </p:nvPr>
        </p:nvSpPr>
        <p:spPr/>
        <p:txBody>
          <a:bodyPr/>
          <a:lstStyle/>
          <a:p>
            <a:endParaRPr lang="en-US">
              <a:solidFill>
                <a:srgbClr val="000000"/>
              </a:solidFill>
            </a:endParaRPr>
          </a:p>
        </p:txBody>
      </p:sp>
      <p:sp>
        <p:nvSpPr>
          <p:cNvPr id="9" name="Slide Number Placeholder 8"/>
          <p:cNvSpPr>
            <a:spLocks noGrp="1"/>
          </p:cNvSpPr>
          <p:nvPr>
            <p:ph type="sldNum" sz="quarter" idx="12"/>
          </p:nvPr>
        </p:nvSpPr>
        <p:spPr/>
        <p:txBody>
          <a:bodyPr/>
          <a:lstStyle/>
          <a:p>
            <a:fld id="{FEE2A43B-AE9D-418C-A41E-5AA0E1F2C25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25363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6F4E8F-21F7-4BE0-B88C-757DE7D14960}" type="datetimeFigureOut">
              <a:rPr lang="en-US" smtClean="0">
                <a:solidFill>
                  <a:srgbClr val="000000"/>
                </a:solidFill>
              </a:rPr>
              <a:pPr/>
              <a:t>8/1/2022</a:t>
            </a:fld>
            <a:endParaRPr lang="en-US">
              <a:solidFill>
                <a:srgbClr val="000000"/>
              </a:solidFill>
            </a:endParaRPr>
          </a:p>
        </p:txBody>
      </p:sp>
      <p:sp>
        <p:nvSpPr>
          <p:cNvPr id="4" name="Footer Placeholder 3"/>
          <p:cNvSpPr>
            <a:spLocks noGrp="1"/>
          </p:cNvSpPr>
          <p:nvPr>
            <p:ph type="ftr" sz="quarter" idx="11"/>
          </p:nvPr>
        </p:nvSpPr>
        <p:spPr/>
        <p:txBody>
          <a:bodyPr/>
          <a:lstStyle/>
          <a:p>
            <a:endParaRPr lang="en-US">
              <a:solidFill>
                <a:srgbClr val="000000"/>
              </a:solidFill>
            </a:endParaRPr>
          </a:p>
        </p:txBody>
      </p:sp>
      <p:sp>
        <p:nvSpPr>
          <p:cNvPr id="5" name="Slide Number Placeholder 4"/>
          <p:cNvSpPr>
            <a:spLocks noGrp="1"/>
          </p:cNvSpPr>
          <p:nvPr>
            <p:ph type="sldNum" sz="quarter" idx="12"/>
          </p:nvPr>
        </p:nvSpPr>
        <p:spPr/>
        <p:txBody>
          <a:bodyPr/>
          <a:lstStyle/>
          <a:p>
            <a:fld id="{FEE2A43B-AE9D-418C-A41E-5AA0E1F2C25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266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F4E8F-21F7-4BE0-B88C-757DE7D14960}" type="datetimeFigureOut">
              <a:rPr lang="en-US" smtClean="0">
                <a:solidFill>
                  <a:srgbClr val="000000"/>
                </a:solidFill>
              </a:rPr>
              <a:pPr/>
              <a:t>8/1/2022</a:t>
            </a:fld>
            <a:endParaRPr lang="en-US">
              <a:solidFill>
                <a:srgbClr val="000000"/>
              </a:solidFill>
            </a:endParaRPr>
          </a:p>
        </p:txBody>
      </p:sp>
      <p:sp>
        <p:nvSpPr>
          <p:cNvPr id="3" name="Footer Placeholder 2"/>
          <p:cNvSpPr>
            <a:spLocks noGrp="1"/>
          </p:cNvSpPr>
          <p:nvPr>
            <p:ph type="ftr" sz="quarter" idx="11"/>
          </p:nvPr>
        </p:nvSpPr>
        <p:spPr/>
        <p:txBody>
          <a:bodyPr/>
          <a:lstStyle/>
          <a:p>
            <a:endParaRPr lang="en-US">
              <a:solidFill>
                <a:srgbClr val="000000"/>
              </a:solidFill>
            </a:endParaRPr>
          </a:p>
        </p:txBody>
      </p:sp>
      <p:sp>
        <p:nvSpPr>
          <p:cNvPr id="4" name="Slide Number Placeholder 3"/>
          <p:cNvSpPr>
            <a:spLocks noGrp="1"/>
          </p:cNvSpPr>
          <p:nvPr>
            <p:ph type="sldNum" sz="quarter" idx="12"/>
          </p:nvPr>
        </p:nvSpPr>
        <p:spPr/>
        <p:txBody>
          <a:bodyPr/>
          <a:lstStyle/>
          <a:p>
            <a:fld id="{FEE2A43B-AE9D-418C-A41E-5AA0E1F2C25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7497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6F4E8F-21F7-4BE0-B88C-757DE7D14960}" type="datetimeFigureOut">
              <a:rPr lang="en-US" smtClean="0">
                <a:solidFill>
                  <a:srgbClr val="000000"/>
                </a:solidFill>
              </a:rPr>
              <a:pPr/>
              <a:t>8/1/2022</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7" name="Slide Number Placeholder 6"/>
          <p:cNvSpPr>
            <a:spLocks noGrp="1"/>
          </p:cNvSpPr>
          <p:nvPr>
            <p:ph type="sldNum" sz="quarter" idx="12"/>
          </p:nvPr>
        </p:nvSpPr>
        <p:spPr/>
        <p:txBody>
          <a:bodyPr/>
          <a:lstStyle/>
          <a:p>
            <a:fld id="{FEE2A43B-AE9D-418C-A41E-5AA0E1F2C25C}" type="slidenum">
              <a:rPr lang="en-US" smtClean="0">
                <a:solidFill>
                  <a:srgbClr val="000000"/>
                </a:solidFill>
              </a:rPr>
              <a:pPr/>
              <a:t>‹#›</a:t>
            </a:fld>
            <a:endParaRPr lang="en-US">
              <a:solidFill>
                <a:srgbClr val="000000"/>
              </a:solidFill>
            </a:endParaRP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9976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6600"/>
              </a:solidFil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6F4E8F-21F7-4BE0-B88C-757DE7D14960}" type="datetimeFigureOut">
              <a:rPr lang="en-US" smtClean="0">
                <a:solidFill>
                  <a:srgbClr val="000000"/>
                </a:solidFill>
              </a:rPr>
              <a:pPr/>
              <a:t>8/1/2022</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EE2A43B-AE9D-418C-A41E-5AA0E1F2C25C}" type="slidenum">
              <a:rPr lang="en-US" smtClean="0">
                <a:solidFill>
                  <a:srgbClr val="000000"/>
                </a:solidFill>
              </a:rPr>
              <a:pPr/>
              <a:t>‹#›</a:t>
            </a:fld>
            <a:endParaRPr lang="en-US">
              <a:solidFill>
                <a:srgbClr val="000000"/>
              </a:solidFill>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6600"/>
              </a:solidFill>
            </a:endParaRPr>
          </a:p>
        </p:txBody>
      </p:sp>
    </p:spTree>
    <p:extLst>
      <p:ext uri="{BB962C8B-B14F-4D97-AF65-F5344CB8AC3E}">
        <p14:creationId xmlns:p14="http://schemas.microsoft.com/office/powerpoint/2010/main" val="1180446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E46F4E8F-21F7-4BE0-B88C-757DE7D14960}" type="datetimeFigureOut">
              <a:rPr lang="en-US" smtClean="0">
                <a:solidFill>
                  <a:srgbClr val="000000"/>
                </a:solidFill>
              </a:rPr>
              <a:pPr/>
              <a:t>8/1/2022</a:t>
            </a:fld>
            <a:endParaRPr lang="en-US">
              <a:solidFill>
                <a:srgbClr val="000000"/>
              </a:solidFill>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solidFill>
                <a:srgbClr val="000000"/>
              </a:solidFill>
            </a:endParaRP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EE2A43B-AE9D-418C-A41E-5AA0E1F2C25C}" type="slidenum">
              <a:rPr lang="en-US" smtClean="0">
                <a:solidFill>
                  <a:srgbClr val="000000"/>
                </a:solidFill>
              </a:rPr>
              <a:pPr/>
              <a:t>‹#›</a:t>
            </a:fld>
            <a:endParaRPr lang="en-US">
              <a:solidFill>
                <a:srgbClr val="000000"/>
              </a:solidFill>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6600"/>
              </a:solidFill>
            </a:endParaRPr>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6600"/>
              </a:solidFill>
            </a:endParaRPr>
          </a:p>
        </p:txBody>
      </p:sp>
    </p:spTree>
    <p:extLst>
      <p:ext uri="{BB962C8B-B14F-4D97-AF65-F5344CB8AC3E}">
        <p14:creationId xmlns:p14="http://schemas.microsoft.com/office/powerpoint/2010/main" val="32899966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wpunj.edu/accessibilityresourcecenter/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wpunj.edu/accessibilityresourcecenter/req-accom.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wpunj.edu/accessibilityresourcecenter/student-resources-announcements-and-updat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wpunj.edu/accessibilityresourcecenter/Information-for-Facul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921301"/>
            <a:ext cx="8991600" cy="9233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6600"/>
              </a:solidFill>
            </a:endParaRPr>
          </a:p>
        </p:txBody>
      </p:sp>
      <p:sp>
        <p:nvSpPr>
          <p:cNvPr id="6" name="Rectangle 5"/>
          <p:cNvSpPr/>
          <p:nvPr/>
        </p:nvSpPr>
        <p:spPr>
          <a:xfrm>
            <a:off x="5335504" y="5934670"/>
            <a:ext cx="3761414" cy="923330"/>
          </a:xfrm>
          <a:prstGeom prst="rect">
            <a:avLst/>
          </a:prstGeom>
          <a:noFill/>
        </p:spPr>
        <p:txBody>
          <a:bodyPr wrap="square" lIns="91440" tIns="45720" rIns="91440" bIns="45720" anchor="t">
            <a:spAutoFit/>
          </a:bodyPr>
          <a:lstStyle/>
          <a:p>
            <a:pPr algn="ctr"/>
            <a:r>
              <a:rPr lang="en-US" sz="5400" b="1" dirty="0" err="1">
                <a:ln w="18415" cmpd="sng">
                  <a:solidFill>
                    <a:srgbClr val="000000"/>
                  </a:solidFill>
                  <a:prstDash val="solid"/>
                </a:ln>
                <a:solidFill>
                  <a:srgbClr val="FF6600"/>
                </a:solidFill>
                <a:effectLst>
                  <a:outerShdw blurRad="63500" dir="3600000" algn="tl" rotWithShape="0">
                    <a:srgbClr val="000000">
                      <a:alpha val="70000"/>
                    </a:srgbClr>
                  </a:outerShdw>
                </a:effectLst>
              </a:rPr>
              <a:t>W</a:t>
            </a:r>
            <a:r>
              <a:rPr lang="en-US" sz="5400" dirty="0" err="1">
                <a:ln w="18415" cmpd="sng">
                  <a:solidFill>
                    <a:srgbClr val="FFFFFF"/>
                  </a:solidFill>
                  <a:prstDash val="solid"/>
                </a:ln>
                <a:solidFill>
                  <a:srgbClr val="FFFFFF"/>
                </a:solidFill>
                <a:effectLst>
                  <a:outerShdw blurRad="63500" dir="3600000" algn="tl" rotWithShape="0">
                    <a:srgbClr val="000000">
                      <a:alpha val="70000"/>
                    </a:srgbClr>
                  </a:outerShdw>
                </a:effectLst>
              </a:rPr>
              <a:t>ill.</a:t>
            </a:r>
            <a:r>
              <a:rPr lang="en-US" sz="5400" b="1" dirty="0" err="1">
                <a:ln w="18415" cmpd="sng">
                  <a:solidFill>
                    <a:srgbClr val="000000"/>
                  </a:solidFill>
                  <a:prstDash val="solid"/>
                </a:ln>
                <a:solidFill>
                  <a:srgbClr val="FF6600"/>
                </a:solidFill>
                <a:effectLst>
                  <a:outerShdw blurRad="63500" dir="3600000" algn="tl" rotWithShape="0">
                    <a:srgbClr val="000000">
                      <a:alpha val="70000"/>
                    </a:srgbClr>
                  </a:outerShdw>
                </a:effectLst>
              </a:rPr>
              <a:t>P</a:t>
            </a:r>
            <a:r>
              <a:rPr lang="en-US" sz="5400" dirty="0" err="1">
                <a:ln w="18415" cmpd="sng">
                  <a:solidFill>
                    <a:srgbClr val="FFFFFF"/>
                  </a:solidFill>
                  <a:prstDash val="solid"/>
                </a:ln>
                <a:solidFill>
                  <a:srgbClr val="FFFFFF"/>
                </a:solidFill>
                <a:effectLst>
                  <a:outerShdw blurRad="63500" dir="3600000" algn="tl" rotWithShape="0">
                    <a:srgbClr val="000000">
                      <a:alpha val="70000"/>
                    </a:srgbClr>
                  </a:outerShdw>
                </a:effectLst>
              </a:rPr>
              <a:t>ower</a:t>
            </a: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2" name="Title 1"/>
          <p:cNvSpPr>
            <a:spLocks noGrp="1"/>
          </p:cNvSpPr>
          <p:nvPr>
            <p:ph type="ctrTitle"/>
          </p:nvPr>
        </p:nvSpPr>
        <p:spPr>
          <a:xfrm>
            <a:off x="145757" y="110836"/>
            <a:ext cx="8719127" cy="5661891"/>
          </a:xfrm>
          <a:solidFill>
            <a:schemeClr val="tx1"/>
          </a:solidFill>
        </p:spPr>
        <p:txBody>
          <a:bodyPr/>
          <a:lstStyle/>
          <a:p>
            <a:pPr algn="ctr"/>
            <a:r>
              <a:rPr lang="en-US" sz="7200" b="1" cap="none" dirty="0">
                <a:solidFill>
                  <a:srgbClr val="FFFFFF"/>
                </a:solidFill>
                <a:latin typeface="Arial Black" panose="020B0A04020102020204" pitchFamily="34" charset="0"/>
              </a:rPr>
              <a:t>Accessibility Resource </a:t>
            </a:r>
            <a:br>
              <a:rPr lang="en-US" sz="7200" b="1" cap="none" dirty="0">
                <a:solidFill>
                  <a:srgbClr val="FFFFFF"/>
                </a:solidFill>
                <a:latin typeface="Arial Black" panose="020B0A04020102020204" pitchFamily="34" charset="0"/>
              </a:rPr>
            </a:br>
            <a:r>
              <a:rPr lang="en-US" sz="7200" b="1" cap="none" dirty="0">
                <a:solidFill>
                  <a:srgbClr val="FFFFFF"/>
                </a:solidFill>
                <a:latin typeface="Arial Black" panose="020B0A04020102020204" pitchFamily="34" charset="0"/>
              </a:rPr>
              <a:t>Center</a:t>
            </a:r>
          </a:p>
        </p:txBody>
      </p:sp>
    </p:spTree>
    <p:extLst>
      <p:ext uri="{BB962C8B-B14F-4D97-AF65-F5344CB8AC3E}">
        <p14:creationId xmlns:p14="http://schemas.microsoft.com/office/powerpoint/2010/main" val="2783744423"/>
      </p:ext>
    </p:extLst>
  </p:cSld>
  <p:clrMapOvr>
    <a:masterClrMapping/>
  </p:clrMapOvr>
  <mc:AlternateContent xmlns:mc="http://schemas.openxmlformats.org/markup-compatibility/2006" xmlns:p14="http://schemas.microsoft.com/office/powerpoint/2010/main">
    <mc:Choice Requires="p14">
      <p:transition spd="slow" p14:dur="2000" advTm="17937"/>
    </mc:Choice>
    <mc:Fallback xmlns="">
      <p:transition spd="slow" advTm="1793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152718"/>
            <a:ext cx="7892472" cy="1131137"/>
          </a:xfrm>
        </p:spPr>
        <p:txBody>
          <a:bodyPr>
            <a:normAutofit/>
          </a:bodyPr>
          <a:lstStyle/>
          <a:p>
            <a:r>
              <a:rPr lang="en-US" b="1" cap="none">
                <a:solidFill>
                  <a:schemeClr val="tx1"/>
                </a:solidFill>
                <a:latin typeface="Arial Black" panose="020B0A04020102020204" pitchFamily="34" charset="0"/>
              </a:rPr>
              <a:t>Accessibility Resource Center</a:t>
            </a:r>
            <a:endParaRPr lang="en-US" cap="none">
              <a:solidFill>
                <a:schemeClr val="tx1"/>
              </a:solidFill>
            </a:endParaRPr>
          </a:p>
        </p:txBody>
      </p:sp>
      <p:sp>
        <p:nvSpPr>
          <p:cNvPr id="4" name="Rectangle 3"/>
          <p:cNvSpPr/>
          <p:nvPr/>
        </p:nvSpPr>
        <p:spPr>
          <a:xfrm>
            <a:off x="0" y="5934670"/>
            <a:ext cx="9124950" cy="90996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6600"/>
              </a:solidFill>
              <a:effectLst/>
              <a:uLnTx/>
              <a:uFillTx/>
              <a:latin typeface="Palatino Linotype"/>
              <a:ea typeface="+mn-ea"/>
              <a:cs typeface="+mn-cs"/>
            </a:endParaRPr>
          </a:p>
        </p:txBody>
      </p:sp>
      <p:sp>
        <p:nvSpPr>
          <p:cNvPr id="5" name="Rectangle 4"/>
          <p:cNvSpPr/>
          <p:nvPr/>
        </p:nvSpPr>
        <p:spPr>
          <a:xfrm>
            <a:off x="5322068" y="5934670"/>
            <a:ext cx="3761414" cy="923330"/>
          </a:xfrm>
          <a:prstGeom prst="rect">
            <a:avLst/>
          </a:prstGeom>
        </p:spPr>
        <p:txBody>
          <a:bodyPr wrap="none"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err="1">
                <a:ln w="18415" cmpd="sng">
                  <a:solidFill>
                    <a:srgbClr val="000000"/>
                  </a:solidFill>
                  <a:prstDash val="solid"/>
                </a:ln>
                <a:solidFill>
                  <a:srgbClr val="FF6600"/>
                </a:solidFill>
                <a:effectLst>
                  <a:outerShdw blurRad="38100" dist="38100" dir="2700000" algn="tl">
                    <a:srgbClr val="000000">
                      <a:alpha val="43137"/>
                    </a:srgbClr>
                  </a:outerShdw>
                </a:effectLst>
                <a:uLnTx/>
                <a:uFillTx/>
                <a:latin typeface="Palatino Linotype"/>
                <a:ea typeface="+mn-ea"/>
                <a:cs typeface="+mn-cs"/>
              </a:rPr>
              <a:t>W</a:t>
            </a:r>
            <a:r>
              <a:rPr kumimoji="0" lang="en-US" sz="5400" b="0" i="0" u="none" strike="noStrike" kern="1200" cap="none" spc="0" normalizeH="0" baseline="0" noProof="0" dirty="0" err="1">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rPr>
              <a:t>ill.</a:t>
            </a:r>
            <a:r>
              <a:rPr kumimoji="0" lang="en-US" sz="5400" b="1" i="0" u="none" strike="noStrike" kern="1200" cap="none" spc="0" normalizeH="0" baseline="0" noProof="0" dirty="0" err="1">
                <a:ln w="18415" cmpd="sng">
                  <a:solidFill>
                    <a:srgbClr val="000000"/>
                  </a:solidFill>
                  <a:prstDash val="solid"/>
                </a:ln>
                <a:solidFill>
                  <a:srgbClr val="FF6600"/>
                </a:solidFill>
                <a:effectLst>
                  <a:outerShdw blurRad="38100" dist="38100" dir="2700000" algn="tl">
                    <a:srgbClr val="000000">
                      <a:alpha val="43137"/>
                    </a:srgbClr>
                  </a:outerShdw>
                </a:effectLst>
                <a:uLnTx/>
                <a:uFillTx/>
                <a:latin typeface="Palatino Linotype"/>
                <a:ea typeface="+mn-ea"/>
                <a:cs typeface="+mn-cs"/>
              </a:rPr>
              <a:t>P</a:t>
            </a:r>
            <a:r>
              <a:rPr kumimoji="0" lang="en-US" sz="5400" b="0" i="0" u="none" strike="noStrike" kern="1200" cap="none" spc="0" normalizeH="0" baseline="0" noProof="0" dirty="0" err="1">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rPr>
              <a:t>ower</a:t>
            </a:r>
            <a:r>
              <a:rPr kumimoji="0" lang="en-US" sz="54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rPr>
              <a:t>.</a:t>
            </a:r>
          </a:p>
        </p:txBody>
      </p:sp>
      <p:sp>
        <p:nvSpPr>
          <p:cNvPr id="7" name="Content Placeholder 2"/>
          <p:cNvSpPr txBox="1">
            <a:spLocks/>
          </p:cNvSpPr>
          <p:nvPr/>
        </p:nvSpPr>
        <p:spPr>
          <a:xfrm>
            <a:off x="457200" y="1450109"/>
            <a:ext cx="7716982" cy="4016236"/>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1800" b="1" i="0" u="none" strike="noStrike" kern="1200" cap="none" spc="0" normalizeH="0" baseline="0" noProof="0">
              <a:ln>
                <a:noFill/>
              </a:ln>
              <a:solidFill>
                <a:srgbClr val="000000"/>
              </a:solidFill>
              <a:effectLst/>
              <a:uLnTx/>
              <a:uFillTx/>
              <a:latin typeface="Palatino Linotype"/>
              <a:ea typeface="+mn-ea"/>
              <a:cs typeface="+mn-cs"/>
            </a:endParaRPr>
          </a:p>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2000" b="1" i="0" u="none" strike="noStrike" kern="1200" cap="none" spc="0" normalizeH="0" baseline="0" noProof="0">
              <a:ln>
                <a:noFill/>
              </a:ln>
              <a:solidFill>
                <a:srgbClr val="000000"/>
              </a:solidFill>
              <a:effectLst/>
              <a:uLnTx/>
              <a:uFillTx/>
              <a:latin typeface="Palatino Linotype"/>
              <a:ea typeface="+mn-ea"/>
              <a:cs typeface="+mn-cs"/>
            </a:endParaRPr>
          </a:p>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2000" b="1" i="0" u="none" strike="noStrike" kern="1200" cap="none" spc="0" normalizeH="0" baseline="0" noProof="0">
              <a:ln>
                <a:noFill/>
              </a:ln>
              <a:solidFill>
                <a:srgbClr val="000000"/>
              </a:solidFill>
              <a:effectLst/>
              <a:uLnTx/>
              <a:uFillTx/>
              <a:latin typeface="Palatino Linotype"/>
              <a:ea typeface="+mn-ea"/>
              <a:cs typeface="+mn-cs"/>
            </a:endParaRPr>
          </a:p>
        </p:txBody>
      </p:sp>
      <p:sp>
        <p:nvSpPr>
          <p:cNvPr id="2" name="Rectangle 1"/>
          <p:cNvSpPr/>
          <p:nvPr/>
        </p:nvSpPr>
        <p:spPr>
          <a:xfrm>
            <a:off x="523875" y="1283856"/>
            <a:ext cx="7825797" cy="5134739"/>
          </a:xfrm>
          <a:prstGeom prst="rect">
            <a:avLst/>
          </a:prstGeom>
        </p:spPr>
        <p:txBody>
          <a:bodyPr wrap="square"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Black"/>
                <a:ea typeface="+mn-ea"/>
                <a:cs typeface="Arial"/>
              </a:rPr>
              <a:t>Maria Block,</a:t>
            </a:r>
            <a:r>
              <a:rPr kumimoji="0" lang="en-US" sz="2000" b="0" i="0" u="none" strike="noStrike" kern="1200" cap="none" spc="0" normalizeH="0" baseline="0" noProof="0" dirty="0">
                <a:ln>
                  <a:noFill/>
                </a:ln>
                <a:solidFill>
                  <a:srgbClr val="000000"/>
                </a:solidFill>
                <a:effectLst/>
                <a:uLnTx/>
                <a:uFillTx/>
                <a:latin typeface="Arial Black"/>
                <a:ea typeface="+mn-ea"/>
                <a:cs typeface="Arial"/>
              </a:rPr>
              <a:t> </a:t>
            </a:r>
            <a:r>
              <a:rPr kumimoji="0" lang="en-US" sz="2000" b="0" i="0" u="none" strike="noStrike" kern="1200" cap="none" spc="0" normalizeH="0" baseline="0" noProof="0" dirty="0">
                <a:ln>
                  <a:noFill/>
                </a:ln>
                <a:solidFill>
                  <a:srgbClr val="000000"/>
                </a:solidFill>
                <a:effectLst/>
                <a:uLnTx/>
                <a:uFillTx/>
                <a:latin typeface="Arial"/>
                <a:ea typeface="+mn-ea"/>
                <a:cs typeface="Arial"/>
              </a:rPr>
              <a:t>Accessibility Specialist</a:t>
            </a:r>
          </a:p>
          <a:p>
            <a:pPr marL="0" marR="0" lvl="0" indent="0" algn="ctr" defTabSz="914400" rtl="0" eaLnBrk="1" fontAlgn="auto" latinLnBrk="0" hangingPunct="1">
              <a:lnSpc>
                <a:spcPct val="150000"/>
              </a:lnSpc>
              <a:spcBef>
                <a:spcPts val="0"/>
              </a:spcBef>
              <a:spcAft>
                <a:spcPts val="0"/>
              </a:spcAft>
              <a:buClrTx/>
              <a:buSzTx/>
              <a:buFontTx/>
              <a:buNone/>
              <a:tabLst/>
              <a:defRPr/>
            </a:pPr>
            <a:r>
              <a:rPr lang="en-US" sz="2000" dirty="0">
                <a:solidFill>
                  <a:srgbClr val="000000"/>
                </a:solidFill>
                <a:latin typeface="Arial Black" panose="020B0A04020102020204" pitchFamily="34" charset="0"/>
                <a:cs typeface="Arial"/>
              </a:rPr>
              <a:t>Megan Searles, </a:t>
            </a:r>
            <a:r>
              <a:rPr lang="en-US" sz="2000" dirty="0">
                <a:solidFill>
                  <a:srgbClr val="000000"/>
                </a:solidFill>
                <a:latin typeface="Arial"/>
                <a:cs typeface="Arial"/>
              </a:rPr>
              <a:t>Accessibility Specialist</a:t>
            </a:r>
            <a:endParaRPr kumimoji="0" lang="en-US" sz="2000" b="0" i="0" u="none" strike="noStrike" kern="1200" cap="none" spc="0" normalizeH="0" baseline="0" noProof="0" dirty="0">
              <a:ln>
                <a:noFill/>
              </a:ln>
              <a:solidFill>
                <a:srgbClr val="000000"/>
              </a:solidFill>
              <a:effectLst/>
              <a:uLnTx/>
              <a:uFillTx/>
              <a:latin typeface="Arial"/>
              <a:ea typeface="+mn-ea"/>
              <a:cs typeface="Arial"/>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Kelly Farrell, </a:t>
            </a:r>
            <a:r>
              <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Program Assistant</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Arial" panose="020B0604020202020204" pitchFamily="34" charset="0"/>
              </a:rPr>
              <a:t>Shannon O’Brien &amp; Emily Maksoud</a:t>
            </a:r>
            <a:r>
              <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Graduate Assistants</a:t>
            </a:r>
          </a:p>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US" sz="2000" b="0" i="0" u="none" strike="noStrike" kern="1200" cap="none" spc="0" normalizeH="0" baseline="0" noProof="0" dirty="0" err="1">
                <a:ln>
                  <a:noFill/>
                </a:ln>
                <a:solidFill>
                  <a:srgbClr val="000000"/>
                </a:solidFill>
                <a:effectLst/>
                <a:uLnTx/>
                <a:uFillTx/>
                <a:latin typeface="Arial Black"/>
                <a:ea typeface="+mn-ea"/>
                <a:cs typeface="Arial"/>
              </a:rPr>
              <a:t>Speert</a:t>
            </a:r>
            <a:r>
              <a:rPr kumimoji="0" lang="en-US" sz="2000" b="0" i="0" u="none" strike="noStrike" kern="1200" cap="none" spc="0" normalizeH="0" baseline="0" noProof="0" dirty="0">
                <a:ln>
                  <a:noFill/>
                </a:ln>
                <a:solidFill>
                  <a:srgbClr val="000000"/>
                </a:solidFill>
                <a:effectLst/>
                <a:uLnTx/>
                <a:uFillTx/>
                <a:latin typeface="Arial Black"/>
                <a:ea typeface="+mn-ea"/>
                <a:cs typeface="Arial"/>
              </a:rPr>
              <a:t> Hall #134</a:t>
            </a:r>
          </a:p>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Black"/>
                <a:ea typeface="+mn-ea"/>
                <a:cs typeface="Arial"/>
              </a:rPr>
              <a:t>(973) 720 - 2853</a:t>
            </a:r>
            <a:endParaRPr kumimoji="0" 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00B0F0"/>
                </a:solidFill>
                <a:effectLst/>
                <a:uLnTx/>
                <a:uFillTx/>
                <a:latin typeface="Arial"/>
                <a:ea typeface="+mn-ea"/>
                <a:cs typeface="Arial"/>
                <a:hlinkClick r:id="rId3"/>
              </a:rPr>
              <a:t>h</a:t>
            </a:r>
            <a:r>
              <a:rPr kumimoji="0" lang="en-US" sz="2000" b="0" i="0" u="none" strike="noStrike" kern="1200" cap="none" spc="0" normalizeH="0" baseline="0" noProof="0" dirty="0">
                <a:ln>
                  <a:noFill/>
                </a:ln>
                <a:solidFill>
                  <a:srgbClr val="000000"/>
                </a:solidFill>
                <a:effectLst/>
                <a:uLnTx/>
                <a:uFillTx/>
                <a:latin typeface="Arial"/>
                <a:ea typeface="+mn-ea"/>
                <a:cs typeface="Arial"/>
                <a:hlinkClick r:id="rId3"/>
              </a:rPr>
              <a:t>ttps://www.wpunj.edu/accessibilityresourcecenter</a:t>
            </a:r>
            <a:r>
              <a:rPr kumimoji="0" lang="en-US" sz="2000" b="0" i="0" u="none" strike="noStrike" kern="1200" cap="none" spc="0" normalizeH="0" baseline="0" noProof="0" dirty="0">
                <a:ln>
                  <a:noFill/>
                </a:ln>
                <a:solidFill>
                  <a:srgbClr val="00B0F0"/>
                </a:solidFill>
                <a:effectLst/>
                <a:uLnTx/>
                <a:uFillTx/>
                <a:latin typeface="Arial"/>
                <a:ea typeface="+mn-ea"/>
                <a:cs typeface="Arial"/>
                <a:hlinkClick r:id="rId3"/>
              </a:rPr>
              <a:t>/</a:t>
            </a:r>
            <a:r>
              <a:rPr kumimoji="0" lang="en-US" sz="2000" b="0" i="0" u="none" strike="noStrike" kern="1200" cap="none" spc="0" normalizeH="0" baseline="0" noProof="0" dirty="0">
                <a:ln>
                  <a:noFill/>
                </a:ln>
                <a:solidFill>
                  <a:srgbClr val="00B0F0"/>
                </a:solidFill>
                <a:effectLst/>
                <a:uLnTx/>
                <a:uFillTx/>
                <a:latin typeface="Arial"/>
                <a:ea typeface="+mn-ea"/>
                <a:cs typeface="Arial"/>
              </a:rPr>
              <a:t> </a:t>
            </a:r>
            <a:endParaRPr kumimoji="0" lang="en-US" sz="2000" b="0" i="0" u="none" strike="noStrike" kern="1200" cap="none" spc="0" normalizeH="0" baseline="0" noProof="0" dirty="0">
              <a:ln>
                <a:noFill/>
              </a:ln>
              <a:solidFill>
                <a:srgbClr val="00B0F0"/>
              </a:solidFill>
              <a:effectLst/>
              <a:uLnTx/>
              <a:uFillTx/>
              <a:latin typeface="Palatino Linotype"/>
              <a:ea typeface="+mn-ea"/>
              <a:cs typeface="+mn-cs"/>
            </a:endParaRPr>
          </a:p>
          <a:p>
            <a:pPr marL="0" marR="0" lvl="0" indent="0" algn="ctr" defTabSz="914400" rtl="0" eaLnBrk="1" fontAlgn="auto" latinLnBrk="0" hangingPunct="1">
              <a:lnSpc>
                <a:spcPct val="100000"/>
              </a:lnSpc>
              <a:spcBef>
                <a:spcPts val="0"/>
              </a:spcBef>
              <a:spcAft>
                <a:spcPts val="80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Arial" panose="020B0604020202020204" pitchFamily="34" charset="0"/>
            </a:endParaRPr>
          </a:p>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5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792394216"/>
      </p:ext>
    </p:extLst>
  </p:cSld>
  <p:clrMapOvr>
    <a:masterClrMapping/>
  </p:clrMapOvr>
  <mc:AlternateContent xmlns:mc="http://schemas.openxmlformats.org/markup-compatibility/2006" xmlns:p14="http://schemas.microsoft.com/office/powerpoint/2010/main">
    <mc:Choice Requires="p14">
      <p:transition spd="slow" p14:dur="2000" advTm="47959"/>
    </mc:Choice>
    <mc:Fallback xmlns="">
      <p:transition spd="slow" advTm="4795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600074" y="152718"/>
            <a:ext cx="7477125" cy="1131137"/>
          </a:xfrm>
        </p:spPr>
        <p:txBody>
          <a:bodyPr>
            <a:normAutofit/>
          </a:bodyPr>
          <a:lstStyle/>
          <a:p>
            <a:r>
              <a:rPr lang="en-US" b="1" cap="none">
                <a:solidFill>
                  <a:schemeClr val="tx1"/>
                </a:solidFill>
                <a:latin typeface="Arial Black" panose="020B0A04020102020204" pitchFamily="34" charset="0"/>
              </a:rPr>
              <a:t>What do we do?</a:t>
            </a:r>
            <a:endParaRPr lang="en-US" cap="none"/>
          </a:p>
        </p:txBody>
      </p:sp>
      <p:sp>
        <p:nvSpPr>
          <p:cNvPr id="4" name="Rectangle 3"/>
          <p:cNvSpPr/>
          <p:nvPr/>
        </p:nvSpPr>
        <p:spPr>
          <a:xfrm>
            <a:off x="0" y="5934670"/>
            <a:ext cx="9124950" cy="90996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6600"/>
              </a:solidFill>
              <a:effectLst/>
              <a:uLnTx/>
              <a:uFillTx/>
              <a:latin typeface="Palatino Linotype"/>
              <a:ea typeface="+mn-ea"/>
              <a:cs typeface="+mn-cs"/>
            </a:endParaRPr>
          </a:p>
        </p:txBody>
      </p:sp>
      <p:sp>
        <p:nvSpPr>
          <p:cNvPr id="5" name="Rectangle 4"/>
          <p:cNvSpPr/>
          <p:nvPr/>
        </p:nvSpPr>
        <p:spPr>
          <a:xfrm>
            <a:off x="5322068" y="5934670"/>
            <a:ext cx="3761414" cy="923330"/>
          </a:xfrm>
          <a:prstGeom prst="rect">
            <a:avLst/>
          </a:prstGeom>
        </p:spPr>
        <p:txBody>
          <a:bodyPr wrap="none"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err="1">
                <a:ln w="18415" cmpd="sng">
                  <a:solidFill>
                    <a:srgbClr val="000000"/>
                  </a:solidFill>
                  <a:prstDash val="solid"/>
                </a:ln>
                <a:solidFill>
                  <a:srgbClr val="FF6600"/>
                </a:solidFill>
                <a:effectLst>
                  <a:outerShdw blurRad="38100" dist="38100" dir="2700000" algn="tl">
                    <a:srgbClr val="000000">
                      <a:alpha val="43137"/>
                    </a:srgbClr>
                  </a:outerShdw>
                </a:effectLst>
                <a:uLnTx/>
                <a:uFillTx/>
                <a:latin typeface="Palatino Linotype"/>
                <a:ea typeface="+mn-ea"/>
                <a:cs typeface="+mn-cs"/>
              </a:rPr>
              <a:t>W</a:t>
            </a:r>
            <a:r>
              <a:rPr kumimoji="0" lang="en-US" sz="5400" b="0" i="0" u="none" strike="noStrike" kern="1200" cap="none" spc="0" normalizeH="0" baseline="0" noProof="0" dirty="0" err="1">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rPr>
              <a:t>ill.</a:t>
            </a:r>
            <a:r>
              <a:rPr kumimoji="0" lang="en-US" sz="5400" b="1" i="0" u="none" strike="noStrike" kern="1200" cap="none" spc="0" normalizeH="0" baseline="0" noProof="0" dirty="0" err="1">
                <a:ln w="18415" cmpd="sng">
                  <a:solidFill>
                    <a:srgbClr val="000000"/>
                  </a:solidFill>
                  <a:prstDash val="solid"/>
                </a:ln>
                <a:solidFill>
                  <a:srgbClr val="FF6600"/>
                </a:solidFill>
                <a:effectLst>
                  <a:outerShdw blurRad="38100" dist="38100" dir="2700000" algn="tl">
                    <a:srgbClr val="000000">
                      <a:alpha val="43137"/>
                    </a:srgbClr>
                  </a:outerShdw>
                </a:effectLst>
                <a:uLnTx/>
                <a:uFillTx/>
                <a:latin typeface="Palatino Linotype"/>
                <a:ea typeface="+mn-ea"/>
                <a:cs typeface="+mn-cs"/>
              </a:rPr>
              <a:t>P</a:t>
            </a:r>
            <a:r>
              <a:rPr kumimoji="0" lang="en-US" sz="5400" b="0" i="0" u="none" strike="noStrike" kern="1200" cap="none" spc="0" normalizeH="0" baseline="0" noProof="0" dirty="0" err="1">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rPr>
              <a:t>ower</a:t>
            </a: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alatino Linotype"/>
              </a:rPr>
              <a:t>.</a:t>
            </a:r>
            <a:endParaRPr kumimoji="0" lang="en-US" sz="54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endParaRPr>
          </a:p>
        </p:txBody>
      </p:sp>
      <p:sp>
        <p:nvSpPr>
          <p:cNvPr id="7" name="Content Placeholder 2"/>
          <p:cNvSpPr txBox="1">
            <a:spLocks/>
          </p:cNvSpPr>
          <p:nvPr/>
        </p:nvSpPr>
        <p:spPr>
          <a:xfrm>
            <a:off x="457200" y="1450109"/>
            <a:ext cx="7716982" cy="4016236"/>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1800" b="1" i="0" u="none" strike="noStrike" kern="1200" cap="none" spc="0" normalizeH="0" baseline="0" noProof="0">
              <a:ln>
                <a:noFill/>
              </a:ln>
              <a:solidFill>
                <a:srgbClr val="000000"/>
              </a:solidFill>
              <a:effectLst/>
              <a:uLnTx/>
              <a:uFillTx/>
              <a:latin typeface="Palatino Linotype"/>
              <a:ea typeface="+mn-ea"/>
              <a:cs typeface="+mn-cs"/>
            </a:endParaRPr>
          </a:p>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2000" b="1" i="0" u="none" strike="noStrike" kern="1200" cap="none" spc="0" normalizeH="0" baseline="0" noProof="0">
              <a:ln>
                <a:noFill/>
              </a:ln>
              <a:solidFill>
                <a:srgbClr val="000000"/>
              </a:solidFill>
              <a:effectLst/>
              <a:uLnTx/>
              <a:uFillTx/>
              <a:latin typeface="Palatino Linotype"/>
              <a:ea typeface="+mn-ea"/>
              <a:cs typeface="+mn-cs"/>
            </a:endParaRPr>
          </a:p>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2000" b="1" i="0" u="none" strike="noStrike" kern="1200" cap="none" spc="0" normalizeH="0" baseline="0" noProof="0">
              <a:ln>
                <a:noFill/>
              </a:ln>
              <a:solidFill>
                <a:srgbClr val="000000"/>
              </a:solidFill>
              <a:effectLst/>
              <a:uLnTx/>
              <a:uFillTx/>
              <a:latin typeface="Palatino Linotype"/>
              <a:ea typeface="+mn-ea"/>
              <a:cs typeface="+mn-cs"/>
            </a:endParaRPr>
          </a:p>
        </p:txBody>
      </p:sp>
      <p:sp>
        <p:nvSpPr>
          <p:cNvPr id="2" name="Rectangle 1"/>
          <p:cNvSpPr/>
          <p:nvPr/>
        </p:nvSpPr>
        <p:spPr>
          <a:xfrm>
            <a:off x="600075" y="1469946"/>
            <a:ext cx="7816338" cy="4308872"/>
          </a:xfrm>
          <a:prstGeom prst="rect">
            <a:avLst/>
          </a:prstGeom>
          <a:ln>
            <a:noFill/>
          </a:ln>
        </p:spPr>
        <p:txBody>
          <a:bodyPr wrap="square" anchor="t">
            <a:spAutoFit/>
          </a:bodyPr>
          <a:lstStyle/>
          <a:p>
            <a:pPr marL="342900" indent="-342900" eaLnBrk="0" fontAlgn="base" hangingPunct="0">
              <a:spcAft>
                <a:spcPts val="600"/>
              </a:spcAft>
              <a:buFont typeface="Arial" panose="020B0604020202020204" pitchFamily="34" charset="0"/>
              <a:buChar char="•"/>
              <a:defRPr/>
            </a:pPr>
            <a:r>
              <a:rPr lang="en-US" sz="2400" dirty="0">
                <a:solidFill>
                  <a:srgbClr val="000000"/>
                </a:solidFill>
                <a:latin typeface="Arial"/>
                <a:cs typeface="Arial"/>
              </a:rPr>
              <a:t>The Accessibility Resource Center provides accommodations for students with documented disabilities (e.g. - learning, psychological, medical or temporary).</a:t>
            </a:r>
            <a:endParaRPr lang="en-US" dirty="0"/>
          </a:p>
          <a:p>
            <a:pPr marL="342900" indent="-342900" eaLnBrk="0" fontAlgn="base" hangingPunct="0">
              <a:spcAft>
                <a:spcPts val="600"/>
              </a:spcAft>
              <a:buFont typeface="Arial" panose="020B0604020202020204" pitchFamily="34" charset="0"/>
              <a:buChar char="•"/>
              <a:defRPr/>
            </a:pPr>
            <a:r>
              <a:rPr lang="en-US" sz="2400" dirty="0">
                <a:solidFill>
                  <a:srgbClr val="000000"/>
                </a:solidFill>
                <a:latin typeface="Arial"/>
                <a:cs typeface="Arial"/>
              </a:rPr>
              <a:t>We work with campus partners, including faculty, to reduce potential barriers to access and to promote inclusion.</a:t>
            </a:r>
          </a:p>
          <a:p>
            <a:pPr marL="342900" indent="-342900" eaLnBrk="0" fontAlgn="base" hangingPunct="0">
              <a:spcAft>
                <a:spcPts val="600"/>
              </a:spcAft>
              <a:buFont typeface="Arial" panose="020B0604020202020204" pitchFamily="34" charset="0"/>
              <a:buChar char="•"/>
              <a:defRPr/>
            </a:pPr>
            <a:r>
              <a:rPr lang="en-US" sz="2400" dirty="0">
                <a:solidFill>
                  <a:srgbClr val="000000"/>
                </a:solidFill>
                <a:latin typeface="Arial"/>
                <a:cs typeface="Arial"/>
              </a:rPr>
              <a:t>Our name was changed from the Office of Disability Services to the Accessibility Resource Center in 2018 to reduce the stigma of students identifying with our office.</a:t>
            </a:r>
          </a:p>
        </p:txBody>
      </p:sp>
    </p:spTree>
    <p:extLst>
      <p:ext uri="{BB962C8B-B14F-4D97-AF65-F5344CB8AC3E}">
        <p14:creationId xmlns:p14="http://schemas.microsoft.com/office/powerpoint/2010/main" val="801065496"/>
      </p:ext>
    </p:extLst>
  </p:cSld>
  <p:clrMapOvr>
    <a:masterClrMapping/>
  </p:clrMapOvr>
  <mc:AlternateContent xmlns:mc="http://schemas.openxmlformats.org/markup-compatibility/2006" xmlns:p14="http://schemas.microsoft.com/office/powerpoint/2010/main">
    <mc:Choice Requires="p14">
      <p:transition spd="slow" p14:dur="2000" advTm="64926"/>
    </mc:Choice>
    <mc:Fallback xmlns="">
      <p:transition spd="slow" advTm="6492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600074" y="152718"/>
            <a:ext cx="7477125" cy="1131137"/>
          </a:xfrm>
        </p:spPr>
        <p:txBody>
          <a:bodyPr>
            <a:normAutofit fontScale="90000"/>
          </a:bodyPr>
          <a:lstStyle/>
          <a:p>
            <a:r>
              <a:rPr lang="en-US" b="1" cap="none">
                <a:solidFill>
                  <a:schemeClr val="tx1"/>
                </a:solidFill>
                <a:latin typeface="Arial Black" panose="020B0A04020102020204" pitchFamily="34" charset="0"/>
              </a:rPr>
              <a:t>Misconceptions about our Office</a:t>
            </a:r>
            <a:endParaRPr lang="en-US" cap="none"/>
          </a:p>
        </p:txBody>
      </p:sp>
      <p:sp>
        <p:nvSpPr>
          <p:cNvPr id="4" name="Rectangle 3"/>
          <p:cNvSpPr/>
          <p:nvPr/>
        </p:nvSpPr>
        <p:spPr>
          <a:xfrm>
            <a:off x="0" y="5934670"/>
            <a:ext cx="9124950" cy="90996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6600"/>
              </a:solidFill>
              <a:effectLst/>
              <a:uLnTx/>
              <a:uFillTx/>
              <a:latin typeface="Palatino Linotype"/>
              <a:ea typeface="+mn-ea"/>
              <a:cs typeface="+mn-cs"/>
            </a:endParaRPr>
          </a:p>
        </p:txBody>
      </p:sp>
      <p:sp>
        <p:nvSpPr>
          <p:cNvPr id="5" name="Rectangle 4"/>
          <p:cNvSpPr/>
          <p:nvPr/>
        </p:nvSpPr>
        <p:spPr>
          <a:xfrm>
            <a:off x="5322068" y="5934670"/>
            <a:ext cx="3761414" cy="923330"/>
          </a:xfrm>
          <a:prstGeom prst="rect">
            <a:avLst/>
          </a:prstGeom>
        </p:spPr>
        <p:txBody>
          <a:bodyPr wrap="none"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err="1">
                <a:ln w="18415" cmpd="sng">
                  <a:solidFill>
                    <a:srgbClr val="000000"/>
                  </a:solidFill>
                  <a:prstDash val="solid"/>
                </a:ln>
                <a:solidFill>
                  <a:srgbClr val="FF6600"/>
                </a:solidFill>
                <a:effectLst>
                  <a:outerShdw blurRad="38100" dist="38100" dir="2700000" algn="tl">
                    <a:srgbClr val="000000">
                      <a:alpha val="43137"/>
                    </a:srgbClr>
                  </a:outerShdw>
                </a:effectLst>
                <a:uLnTx/>
                <a:uFillTx/>
                <a:latin typeface="Palatino Linotype"/>
                <a:ea typeface="+mn-ea"/>
                <a:cs typeface="+mn-cs"/>
              </a:rPr>
              <a:t>W</a:t>
            </a:r>
            <a:r>
              <a:rPr kumimoji="0" lang="en-US" sz="5400" b="0" i="0" u="none" strike="noStrike" kern="1200" cap="none" spc="0" normalizeH="0" baseline="0" noProof="0" dirty="0" err="1">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rPr>
              <a:t>ill.</a:t>
            </a:r>
            <a:r>
              <a:rPr kumimoji="0" lang="en-US" sz="5400" b="1" i="0" u="none" strike="noStrike" kern="1200" cap="none" spc="0" normalizeH="0" baseline="0" noProof="0" dirty="0" err="1">
                <a:ln w="18415" cmpd="sng">
                  <a:solidFill>
                    <a:srgbClr val="000000"/>
                  </a:solidFill>
                  <a:prstDash val="solid"/>
                </a:ln>
                <a:solidFill>
                  <a:srgbClr val="FF6600"/>
                </a:solidFill>
                <a:effectLst>
                  <a:outerShdw blurRad="38100" dist="38100" dir="2700000" algn="tl">
                    <a:srgbClr val="000000">
                      <a:alpha val="43137"/>
                    </a:srgbClr>
                  </a:outerShdw>
                </a:effectLst>
                <a:uLnTx/>
                <a:uFillTx/>
                <a:latin typeface="Palatino Linotype"/>
                <a:ea typeface="+mn-ea"/>
                <a:cs typeface="+mn-cs"/>
              </a:rPr>
              <a:t>P</a:t>
            </a:r>
            <a:r>
              <a:rPr kumimoji="0" lang="en-US" sz="5400" b="0" i="0" u="none" strike="noStrike" kern="1200" cap="none" spc="0" normalizeH="0" baseline="0" noProof="0" dirty="0" err="1">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rPr>
              <a:t>ower</a:t>
            </a: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alatino Linotype"/>
              </a:rPr>
              <a:t>.</a:t>
            </a:r>
            <a:endParaRPr kumimoji="0" lang="en-US" sz="54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endParaRPr>
          </a:p>
        </p:txBody>
      </p:sp>
      <p:sp>
        <p:nvSpPr>
          <p:cNvPr id="7" name="Content Placeholder 2"/>
          <p:cNvSpPr txBox="1">
            <a:spLocks/>
          </p:cNvSpPr>
          <p:nvPr/>
        </p:nvSpPr>
        <p:spPr>
          <a:xfrm>
            <a:off x="457200" y="1450109"/>
            <a:ext cx="7716982" cy="4016236"/>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1800" b="1" i="0" u="none" strike="noStrike" kern="1200" cap="none" spc="0" normalizeH="0" baseline="0" noProof="0">
              <a:ln>
                <a:noFill/>
              </a:ln>
              <a:solidFill>
                <a:srgbClr val="000000"/>
              </a:solidFill>
              <a:effectLst/>
              <a:uLnTx/>
              <a:uFillTx/>
              <a:latin typeface="Palatino Linotype"/>
              <a:ea typeface="+mn-ea"/>
              <a:cs typeface="+mn-cs"/>
            </a:endParaRPr>
          </a:p>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2000" b="1" i="0" u="none" strike="noStrike" kern="1200" cap="none" spc="0" normalizeH="0" baseline="0" noProof="0">
              <a:ln>
                <a:noFill/>
              </a:ln>
              <a:solidFill>
                <a:srgbClr val="000000"/>
              </a:solidFill>
              <a:effectLst/>
              <a:uLnTx/>
              <a:uFillTx/>
              <a:latin typeface="Palatino Linotype"/>
              <a:ea typeface="+mn-ea"/>
              <a:cs typeface="+mn-cs"/>
            </a:endParaRPr>
          </a:p>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2000" b="1" i="0" u="none" strike="noStrike" kern="1200" cap="none" spc="0" normalizeH="0" baseline="0" noProof="0">
              <a:ln>
                <a:noFill/>
              </a:ln>
              <a:solidFill>
                <a:srgbClr val="000000"/>
              </a:solidFill>
              <a:effectLst/>
              <a:uLnTx/>
              <a:uFillTx/>
              <a:latin typeface="Palatino Linotype"/>
              <a:ea typeface="+mn-ea"/>
              <a:cs typeface="+mn-cs"/>
            </a:endParaRPr>
          </a:p>
        </p:txBody>
      </p:sp>
      <p:sp>
        <p:nvSpPr>
          <p:cNvPr id="2" name="Rectangle 1"/>
          <p:cNvSpPr/>
          <p:nvPr/>
        </p:nvSpPr>
        <p:spPr>
          <a:xfrm>
            <a:off x="600076" y="1483072"/>
            <a:ext cx="7875330" cy="3303468"/>
          </a:xfrm>
          <a:prstGeom prst="rect">
            <a:avLst/>
          </a:prstGeom>
          <a:ln>
            <a:noFill/>
          </a:ln>
        </p:spPr>
        <p:txBody>
          <a:bodyPr wrap="square" anchor="t">
            <a:spAutoFit/>
          </a:bodyPr>
          <a:lstStyle/>
          <a:p>
            <a:pPr marL="347345" indent="-347345">
              <a:spcAft>
                <a:spcPts val="1000"/>
              </a:spcAft>
              <a:buFont typeface="Arial" panose="020B0604020202020204" pitchFamily="34" charset="0"/>
              <a:buChar char="•"/>
            </a:pPr>
            <a:r>
              <a:rPr lang="en-US" sz="2400" dirty="0">
                <a:latin typeface="Arial"/>
                <a:cs typeface="Arial"/>
              </a:rPr>
              <a:t>We are not a specialized program or a department for special education. </a:t>
            </a:r>
            <a:endParaRPr lang="en-US" dirty="0"/>
          </a:p>
          <a:p>
            <a:pPr marL="347345" lvl="0" indent="-347345">
              <a:spcAft>
                <a:spcPts val="1000"/>
              </a:spcAft>
              <a:buFont typeface="Arial" panose="020B0604020202020204" pitchFamily="34" charset="0"/>
              <a:buChar char="•"/>
            </a:pPr>
            <a:r>
              <a:rPr lang="en-US" sz="2400" dirty="0">
                <a:latin typeface="Arial"/>
                <a:cs typeface="Arial"/>
              </a:rPr>
              <a:t>We do not provide tutoring services, but we do collaborate with academic support services and connect students to campus resources.</a:t>
            </a:r>
          </a:p>
          <a:p>
            <a:pPr marL="347345" lvl="0" indent="-347345">
              <a:spcAft>
                <a:spcPts val="1000"/>
              </a:spcAft>
              <a:buFont typeface="Arial" panose="020B0604020202020204" pitchFamily="34" charset="0"/>
              <a:buChar char="•"/>
            </a:pPr>
            <a:r>
              <a:rPr lang="en-US" sz="2400" dirty="0">
                <a:latin typeface="Arial"/>
                <a:cs typeface="Arial"/>
              </a:rPr>
              <a:t>We are not connected with the admissions office and do not know if a student has a disability, or needs accommodations, unless the student self-identifies.</a:t>
            </a:r>
          </a:p>
        </p:txBody>
      </p:sp>
    </p:spTree>
    <p:extLst>
      <p:ext uri="{BB962C8B-B14F-4D97-AF65-F5344CB8AC3E}">
        <p14:creationId xmlns:p14="http://schemas.microsoft.com/office/powerpoint/2010/main" val="2926248390"/>
      </p:ext>
    </p:extLst>
  </p:cSld>
  <p:clrMapOvr>
    <a:masterClrMapping/>
  </p:clrMapOvr>
  <mc:AlternateContent xmlns:mc="http://schemas.openxmlformats.org/markup-compatibility/2006" xmlns:p14="http://schemas.microsoft.com/office/powerpoint/2010/main">
    <mc:Choice Requires="p14">
      <p:transition spd="slow" p14:dur="2000" advTm="101835"/>
    </mc:Choice>
    <mc:Fallback xmlns="">
      <p:transition spd="slow" advTm="10183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533400" y="152718"/>
            <a:ext cx="7816272" cy="1131137"/>
          </a:xfrm>
        </p:spPr>
        <p:txBody>
          <a:bodyPr>
            <a:normAutofit/>
          </a:bodyPr>
          <a:lstStyle/>
          <a:p>
            <a:r>
              <a:rPr lang="en-US" b="1" cap="none">
                <a:latin typeface="Arial Black" panose="020B0A04020102020204" pitchFamily="34" charset="0"/>
              </a:rPr>
              <a:t>K-12 vs. Higher Education</a:t>
            </a:r>
            <a:endParaRPr lang="en-US" cap="none"/>
          </a:p>
        </p:txBody>
      </p:sp>
      <p:sp>
        <p:nvSpPr>
          <p:cNvPr id="4" name="Rectangle 3"/>
          <p:cNvSpPr/>
          <p:nvPr/>
        </p:nvSpPr>
        <p:spPr>
          <a:xfrm>
            <a:off x="0" y="5934670"/>
            <a:ext cx="9124950" cy="90996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6600"/>
              </a:solidFill>
              <a:effectLst/>
              <a:uLnTx/>
              <a:uFillTx/>
              <a:latin typeface="Palatino Linotype"/>
              <a:ea typeface="+mn-ea"/>
              <a:cs typeface="+mn-cs"/>
            </a:endParaRPr>
          </a:p>
        </p:txBody>
      </p:sp>
      <p:sp>
        <p:nvSpPr>
          <p:cNvPr id="5" name="Rectangle 4"/>
          <p:cNvSpPr/>
          <p:nvPr/>
        </p:nvSpPr>
        <p:spPr>
          <a:xfrm>
            <a:off x="5322068" y="5934670"/>
            <a:ext cx="3761414" cy="923330"/>
          </a:xfrm>
          <a:prstGeom prst="rect">
            <a:avLst/>
          </a:prstGeom>
        </p:spPr>
        <p:txBody>
          <a:bodyPr wrap="none"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err="1">
                <a:ln w="18415" cmpd="sng">
                  <a:solidFill>
                    <a:srgbClr val="000000"/>
                  </a:solidFill>
                  <a:prstDash val="solid"/>
                </a:ln>
                <a:solidFill>
                  <a:srgbClr val="FF6600"/>
                </a:solidFill>
                <a:effectLst>
                  <a:outerShdw blurRad="38100" dist="38100" dir="2700000" algn="tl">
                    <a:srgbClr val="000000">
                      <a:alpha val="43137"/>
                    </a:srgbClr>
                  </a:outerShdw>
                </a:effectLst>
                <a:uLnTx/>
                <a:uFillTx/>
                <a:latin typeface="Palatino Linotype"/>
                <a:ea typeface="+mn-ea"/>
                <a:cs typeface="+mn-cs"/>
              </a:rPr>
              <a:t>W</a:t>
            </a:r>
            <a:r>
              <a:rPr kumimoji="0" lang="en-US" sz="5400" b="0" i="0" u="none" strike="noStrike" kern="1200" cap="none" spc="0" normalizeH="0" baseline="0" noProof="0" dirty="0" err="1">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rPr>
              <a:t>ill.</a:t>
            </a:r>
            <a:r>
              <a:rPr kumimoji="0" lang="en-US" sz="5400" b="1" i="0" u="none" strike="noStrike" kern="1200" cap="none" spc="0" normalizeH="0" baseline="0" noProof="0" dirty="0" err="1">
                <a:ln w="18415" cmpd="sng">
                  <a:solidFill>
                    <a:srgbClr val="000000"/>
                  </a:solidFill>
                  <a:prstDash val="solid"/>
                </a:ln>
                <a:solidFill>
                  <a:srgbClr val="FF6600"/>
                </a:solidFill>
                <a:effectLst>
                  <a:outerShdw blurRad="38100" dist="38100" dir="2700000" algn="tl">
                    <a:srgbClr val="000000">
                      <a:alpha val="43137"/>
                    </a:srgbClr>
                  </a:outerShdw>
                </a:effectLst>
                <a:uLnTx/>
                <a:uFillTx/>
                <a:latin typeface="Palatino Linotype"/>
                <a:ea typeface="+mn-ea"/>
                <a:cs typeface="+mn-cs"/>
              </a:rPr>
              <a:t>P</a:t>
            </a:r>
            <a:r>
              <a:rPr kumimoji="0" lang="en-US" sz="5400" b="0" i="0" u="none" strike="noStrike" kern="1200" cap="none" spc="0" normalizeH="0" baseline="0" noProof="0" dirty="0" err="1">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rPr>
              <a:t>ower</a:t>
            </a: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alatino Linotype"/>
              </a:rPr>
              <a:t>.</a:t>
            </a:r>
            <a:endParaRPr kumimoji="0" lang="en-US" sz="54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endParaRPr>
          </a:p>
        </p:txBody>
      </p:sp>
      <p:sp>
        <p:nvSpPr>
          <p:cNvPr id="7" name="Content Placeholder 2"/>
          <p:cNvSpPr txBox="1">
            <a:spLocks/>
          </p:cNvSpPr>
          <p:nvPr/>
        </p:nvSpPr>
        <p:spPr>
          <a:xfrm>
            <a:off x="457200" y="1450109"/>
            <a:ext cx="7716982" cy="4016236"/>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1800" b="1" i="0" u="none" strike="noStrike" kern="1200" cap="none" spc="0" normalizeH="0" baseline="0" noProof="0">
              <a:ln>
                <a:noFill/>
              </a:ln>
              <a:solidFill>
                <a:srgbClr val="000000"/>
              </a:solidFill>
              <a:effectLst/>
              <a:uLnTx/>
              <a:uFillTx/>
              <a:latin typeface="Palatino Linotype"/>
              <a:ea typeface="+mn-ea"/>
              <a:cs typeface="+mn-cs"/>
            </a:endParaRPr>
          </a:p>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2000" b="1" i="0" u="none" strike="noStrike" kern="1200" cap="none" spc="0" normalizeH="0" baseline="0" noProof="0">
              <a:ln>
                <a:noFill/>
              </a:ln>
              <a:solidFill>
                <a:srgbClr val="000000"/>
              </a:solidFill>
              <a:effectLst/>
              <a:uLnTx/>
              <a:uFillTx/>
              <a:latin typeface="Palatino Linotype"/>
              <a:ea typeface="+mn-ea"/>
              <a:cs typeface="+mn-cs"/>
            </a:endParaRPr>
          </a:p>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2000" b="1" i="0" u="none" strike="noStrike" kern="1200" cap="none" spc="0" normalizeH="0" baseline="0" noProof="0">
              <a:ln>
                <a:noFill/>
              </a:ln>
              <a:solidFill>
                <a:srgbClr val="000000"/>
              </a:solidFill>
              <a:effectLst/>
              <a:uLnTx/>
              <a:uFillTx/>
              <a:latin typeface="Palatino Linotype"/>
              <a:ea typeface="+mn-ea"/>
              <a:cs typeface="+mn-cs"/>
            </a:endParaRPr>
          </a:p>
        </p:txBody>
      </p:sp>
      <p:pic>
        <p:nvPicPr>
          <p:cNvPr id="2" name="Picture 1"/>
          <p:cNvPicPr>
            <a:picLocks noChangeAspect="1"/>
          </p:cNvPicPr>
          <p:nvPr/>
        </p:nvPicPr>
        <p:blipFill>
          <a:blip r:embed="rId3"/>
          <a:stretch>
            <a:fillRect/>
          </a:stretch>
        </p:blipFill>
        <p:spPr>
          <a:xfrm>
            <a:off x="533400" y="1436740"/>
            <a:ext cx="7962899" cy="4195859"/>
          </a:xfrm>
          <a:prstGeom prst="rect">
            <a:avLst/>
          </a:prstGeom>
          <a:ln>
            <a:solidFill>
              <a:srgbClr val="FC6918"/>
            </a:solidFill>
          </a:ln>
        </p:spPr>
      </p:pic>
    </p:spTree>
    <p:extLst>
      <p:ext uri="{BB962C8B-B14F-4D97-AF65-F5344CB8AC3E}">
        <p14:creationId xmlns:p14="http://schemas.microsoft.com/office/powerpoint/2010/main" val="2494358420"/>
      </p:ext>
    </p:extLst>
  </p:cSld>
  <p:clrMapOvr>
    <a:masterClrMapping/>
  </p:clrMapOvr>
  <mc:AlternateContent xmlns:mc="http://schemas.openxmlformats.org/markup-compatibility/2006" xmlns:p14="http://schemas.microsoft.com/office/powerpoint/2010/main">
    <mc:Choice Requires="p14">
      <p:transition spd="slow" p14:dur="2000" advTm="100120"/>
    </mc:Choice>
    <mc:Fallback xmlns="">
      <p:transition spd="slow" advTm="10012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600074" y="152718"/>
            <a:ext cx="7477125" cy="1131137"/>
          </a:xfrm>
        </p:spPr>
        <p:txBody>
          <a:bodyPr>
            <a:normAutofit/>
          </a:bodyPr>
          <a:lstStyle/>
          <a:p>
            <a:r>
              <a:rPr lang="en-US" sz="3000" b="1" cap="none">
                <a:solidFill>
                  <a:schemeClr val="tx1"/>
                </a:solidFill>
                <a:latin typeface="Arial Black"/>
              </a:rPr>
              <a:t>Letter of Accommodations (sample)</a:t>
            </a:r>
            <a:endParaRPr lang="en-US" sz="3000">
              <a:solidFill>
                <a:schemeClr val="tx1"/>
              </a:solidFill>
            </a:endParaRPr>
          </a:p>
        </p:txBody>
      </p:sp>
      <p:sp>
        <p:nvSpPr>
          <p:cNvPr id="4" name="Rectangle 3"/>
          <p:cNvSpPr/>
          <p:nvPr/>
        </p:nvSpPr>
        <p:spPr>
          <a:xfrm>
            <a:off x="0" y="5934670"/>
            <a:ext cx="9124950" cy="90996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6600"/>
              </a:solidFill>
              <a:effectLst/>
              <a:uLnTx/>
              <a:uFillTx/>
              <a:latin typeface="Palatino Linotype"/>
              <a:ea typeface="+mn-ea"/>
              <a:cs typeface="+mn-cs"/>
            </a:endParaRPr>
          </a:p>
        </p:txBody>
      </p:sp>
      <p:sp>
        <p:nvSpPr>
          <p:cNvPr id="5" name="Rectangle 4"/>
          <p:cNvSpPr/>
          <p:nvPr/>
        </p:nvSpPr>
        <p:spPr>
          <a:xfrm>
            <a:off x="5388335" y="5934670"/>
            <a:ext cx="3628879" cy="92333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err="1">
                <a:ln w="18415" cmpd="sng">
                  <a:solidFill>
                    <a:srgbClr val="000000"/>
                  </a:solidFill>
                  <a:prstDash val="solid"/>
                </a:ln>
                <a:solidFill>
                  <a:srgbClr val="FF6600"/>
                </a:solidFill>
                <a:effectLst>
                  <a:outerShdw blurRad="38100" dist="38100" dir="2700000" algn="tl">
                    <a:srgbClr val="000000">
                      <a:alpha val="43137"/>
                    </a:srgbClr>
                  </a:outerShdw>
                </a:effectLst>
                <a:uLnTx/>
                <a:uFillTx/>
                <a:latin typeface="Palatino Linotype"/>
                <a:ea typeface="+mn-ea"/>
                <a:cs typeface="+mn-cs"/>
              </a:rPr>
              <a:t>W</a:t>
            </a:r>
            <a:r>
              <a:rPr kumimoji="0" lang="en-US" sz="5400" b="0" i="0" u="none" strike="noStrike" kern="1200" cap="none" spc="0" normalizeH="0" baseline="0" noProof="0" dirty="0" err="1">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rPr>
              <a:t>ill.</a:t>
            </a:r>
            <a:r>
              <a:rPr kumimoji="0" lang="en-US" sz="5400" b="1" i="0" u="none" strike="noStrike" kern="1200" cap="none" spc="0" normalizeH="0" baseline="0" noProof="0" dirty="0" err="1">
                <a:ln w="18415" cmpd="sng">
                  <a:solidFill>
                    <a:srgbClr val="000000"/>
                  </a:solidFill>
                  <a:prstDash val="solid"/>
                </a:ln>
                <a:solidFill>
                  <a:srgbClr val="FF6600"/>
                </a:solidFill>
                <a:effectLst>
                  <a:outerShdw blurRad="38100" dist="38100" dir="2700000" algn="tl">
                    <a:srgbClr val="000000">
                      <a:alpha val="43137"/>
                    </a:srgbClr>
                  </a:outerShdw>
                </a:effectLst>
                <a:uLnTx/>
                <a:uFillTx/>
                <a:latin typeface="Palatino Linotype"/>
                <a:ea typeface="+mn-ea"/>
                <a:cs typeface="+mn-cs"/>
              </a:rPr>
              <a:t>P</a:t>
            </a:r>
            <a:r>
              <a:rPr kumimoji="0" lang="en-US" sz="5400" b="0" i="0" u="none" strike="noStrike" kern="1200" cap="none" spc="0" normalizeH="0" baseline="0" noProof="0" dirty="0" err="1">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rPr>
              <a:t>ower</a:t>
            </a:r>
            <a:endParaRPr kumimoji="0" lang="en-US" sz="54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endParaRPr>
          </a:p>
        </p:txBody>
      </p:sp>
      <p:sp>
        <p:nvSpPr>
          <p:cNvPr id="7" name="Content Placeholder 2"/>
          <p:cNvSpPr txBox="1">
            <a:spLocks/>
          </p:cNvSpPr>
          <p:nvPr/>
        </p:nvSpPr>
        <p:spPr>
          <a:xfrm>
            <a:off x="457200" y="1352550"/>
            <a:ext cx="7716982" cy="4113795"/>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1800" b="1" i="0" u="none" strike="noStrike" kern="1200" cap="none" spc="0" normalizeH="0" baseline="0" noProof="0">
              <a:ln>
                <a:noFill/>
              </a:ln>
              <a:solidFill>
                <a:srgbClr val="000000"/>
              </a:solidFill>
              <a:effectLst/>
              <a:uLnTx/>
              <a:uFillTx/>
              <a:latin typeface="Palatino Linotype"/>
              <a:ea typeface="+mn-ea"/>
              <a:cs typeface="+mn-cs"/>
            </a:endParaRPr>
          </a:p>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2000" b="1" i="0" u="none" strike="noStrike" kern="1200" cap="none" spc="0" normalizeH="0" baseline="0" noProof="0">
              <a:ln>
                <a:noFill/>
              </a:ln>
              <a:solidFill>
                <a:srgbClr val="000000"/>
              </a:solidFill>
              <a:effectLst/>
              <a:uLnTx/>
              <a:uFillTx/>
              <a:latin typeface="Palatino Linotype"/>
              <a:ea typeface="+mn-ea"/>
              <a:cs typeface="+mn-cs"/>
            </a:endParaRPr>
          </a:p>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2000" b="1" i="0" u="none" strike="noStrike" kern="1200" cap="none" spc="0" normalizeH="0" baseline="0" noProof="0">
              <a:ln>
                <a:noFill/>
              </a:ln>
              <a:solidFill>
                <a:srgbClr val="000000"/>
              </a:solidFill>
              <a:effectLst/>
              <a:uLnTx/>
              <a:uFillTx/>
              <a:latin typeface="Palatino Linotype"/>
              <a:ea typeface="+mn-ea"/>
              <a:cs typeface="+mn-cs"/>
            </a:endParaRPr>
          </a:p>
        </p:txBody>
      </p:sp>
      <p:pic>
        <p:nvPicPr>
          <p:cNvPr id="9" name="Picture 9">
            <a:extLst>
              <a:ext uri="{FF2B5EF4-FFF2-40B4-BE49-F238E27FC236}">
                <a16:creationId xmlns:a16="http://schemas.microsoft.com/office/drawing/2014/main" id="{9C80A726-7F3F-495E-9381-5B0F0F1307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4201" y="1352550"/>
            <a:ext cx="3530398" cy="4568751"/>
          </a:xfrm>
          <a:prstGeom prst="rect">
            <a:avLst/>
          </a:prstGeom>
        </p:spPr>
      </p:pic>
    </p:spTree>
    <p:extLst>
      <p:ext uri="{BB962C8B-B14F-4D97-AF65-F5344CB8AC3E}">
        <p14:creationId xmlns:p14="http://schemas.microsoft.com/office/powerpoint/2010/main" val="3486846927"/>
      </p:ext>
    </p:extLst>
  </p:cSld>
  <p:clrMapOvr>
    <a:masterClrMapping/>
  </p:clrMapOvr>
  <mc:AlternateContent xmlns:mc="http://schemas.openxmlformats.org/markup-compatibility/2006" xmlns:p14="http://schemas.microsoft.com/office/powerpoint/2010/main">
    <mc:Choice Requires="p14">
      <p:transition spd="slow" p14:dur="2000" advTm="47737"/>
    </mc:Choice>
    <mc:Fallback xmlns="">
      <p:transition spd="slow" advTm="4773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618834" y="152718"/>
            <a:ext cx="7730838" cy="1131137"/>
          </a:xfrm>
        </p:spPr>
        <p:txBody>
          <a:bodyPr>
            <a:noAutofit/>
          </a:bodyPr>
          <a:lstStyle/>
          <a:p>
            <a:r>
              <a:rPr lang="en-US" b="1" cap="none">
                <a:latin typeface="Arial Black" panose="020B0A04020102020204" pitchFamily="34" charset="0"/>
              </a:rPr>
              <a:t>Examples of Accommodations</a:t>
            </a:r>
            <a:endParaRPr lang="en-US" cap="none"/>
          </a:p>
        </p:txBody>
      </p:sp>
      <p:sp>
        <p:nvSpPr>
          <p:cNvPr id="4" name="Rectangle 3"/>
          <p:cNvSpPr/>
          <p:nvPr/>
        </p:nvSpPr>
        <p:spPr>
          <a:xfrm>
            <a:off x="0" y="5934670"/>
            <a:ext cx="9124950" cy="90996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6600"/>
              </a:solidFill>
            </a:endParaRPr>
          </a:p>
        </p:txBody>
      </p:sp>
      <p:sp>
        <p:nvSpPr>
          <p:cNvPr id="5" name="Rectangle 4"/>
          <p:cNvSpPr/>
          <p:nvPr/>
        </p:nvSpPr>
        <p:spPr>
          <a:xfrm>
            <a:off x="5322068" y="5934670"/>
            <a:ext cx="3761414" cy="923330"/>
          </a:xfrm>
          <a:prstGeom prst="rect">
            <a:avLst/>
          </a:prstGeom>
        </p:spPr>
        <p:txBody>
          <a:bodyPr wrap="none" anchor="t">
            <a:spAutoFit/>
          </a:bodyPr>
          <a:lstStyle/>
          <a:p>
            <a:pPr algn="ctr"/>
            <a:r>
              <a:rPr lang="en-US" sz="5400" b="1" dirty="0" err="1">
                <a:ln w="18415" cmpd="sng">
                  <a:solidFill>
                    <a:srgbClr val="000000"/>
                  </a:solidFill>
                  <a:prstDash val="solid"/>
                </a:ln>
                <a:solidFill>
                  <a:schemeClr val="bg1"/>
                </a:solidFill>
                <a:effectLst>
                  <a:outerShdw blurRad="38100" dist="38100" dir="2700000" algn="tl">
                    <a:srgbClr val="000000">
                      <a:alpha val="43137"/>
                    </a:srgbClr>
                  </a:outerShdw>
                </a:effectLst>
              </a:rPr>
              <a:t>W</a:t>
            </a:r>
            <a:r>
              <a:rPr lang="en-US" sz="5400" dirty="0" err="1">
                <a:ln w="18415" cmpd="sng">
                  <a:solidFill>
                    <a:srgbClr val="FFFFFF"/>
                  </a:solidFill>
                  <a:prstDash val="solid"/>
                </a:ln>
                <a:solidFill>
                  <a:srgbClr val="FFFFFF"/>
                </a:solidFill>
                <a:effectLst>
                  <a:outerShdw blurRad="63500" dir="3600000" algn="tl" rotWithShape="0">
                    <a:srgbClr val="000000">
                      <a:alpha val="70000"/>
                    </a:srgbClr>
                  </a:outerShdw>
                </a:effectLst>
              </a:rPr>
              <a:t>ill.</a:t>
            </a:r>
            <a:r>
              <a:rPr lang="en-US" sz="5400" b="1" dirty="0" err="1">
                <a:ln w="18415" cmpd="sng">
                  <a:solidFill>
                    <a:srgbClr val="000000"/>
                  </a:solidFill>
                  <a:prstDash val="solid"/>
                </a:ln>
                <a:solidFill>
                  <a:schemeClr val="bg1"/>
                </a:solidFill>
                <a:effectLst>
                  <a:outerShdw blurRad="38100" dist="38100" dir="2700000" algn="tl">
                    <a:srgbClr val="000000">
                      <a:alpha val="43137"/>
                    </a:srgbClr>
                  </a:outerShdw>
                </a:effectLst>
              </a:rPr>
              <a:t>P</a:t>
            </a:r>
            <a:r>
              <a:rPr lang="en-US" sz="5400" dirty="0" err="1">
                <a:ln w="18415" cmpd="sng">
                  <a:solidFill>
                    <a:srgbClr val="FFFFFF"/>
                  </a:solidFill>
                  <a:prstDash val="solid"/>
                </a:ln>
                <a:solidFill>
                  <a:srgbClr val="FFFFFF"/>
                </a:solidFill>
                <a:effectLst>
                  <a:outerShdw blurRad="63500" dir="3600000" algn="tl" rotWithShape="0">
                    <a:srgbClr val="000000">
                      <a:alpha val="70000"/>
                    </a:srgbClr>
                  </a:outerShdw>
                </a:effectLst>
              </a:rPr>
              <a:t>ower</a:t>
            </a: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7" name="Content Placeholder 2"/>
          <p:cNvSpPr txBox="1">
            <a:spLocks/>
          </p:cNvSpPr>
          <p:nvPr/>
        </p:nvSpPr>
        <p:spPr>
          <a:xfrm>
            <a:off x="457200" y="1450109"/>
            <a:ext cx="7716982" cy="4016236"/>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endParaRPr lang="en-US" sz="1800"/>
          </a:p>
          <a:p>
            <a:endParaRPr lang="en-US"/>
          </a:p>
          <a:p>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2659669025"/>
              </p:ext>
            </p:extLst>
          </p:nvPr>
        </p:nvGraphicFramePr>
        <p:xfrm>
          <a:off x="618834" y="1653308"/>
          <a:ext cx="7730838" cy="3207310"/>
        </p:xfrm>
        <a:graphic>
          <a:graphicData uri="http://schemas.openxmlformats.org/drawingml/2006/table">
            <a:tbl>
              <a:tblPr firstRow="1" bandRow="1">
                <a:tableStyleId>{5C22544A-7EE6-4342-B048-85BDC9FD1C3A}</a:tableStyleId>
              </a:tblPr>
              <a:tblGrid>
                <a:gridCol w="3865419">
                  <a:extLst>
                    <a:ext uri="{9D8B030D-6E8A-4147-A177-3AD203B41FA5}">
                      <a16:colId xmlns:a16="http://schemas.microsoft.com/office/drawing/2014/main" val="1474844985"/>
                    </a:ext>
                  </a:extLst>
                </a:gridCol>
                <a:gridCol w="3865419">
                  <a:extLst>
                    <a:ext uri="{9D8B030D-6E8A-4147-A177-3AD203B41FA5}">
                      <a16:colId xmlns:a16="http://schemas.microsoft.com/office/drawing/2014/main" val="124682057"/>
                    </a:ext>
                  </a:extLst>
                </a:gridCol>
              </a:tblGrid>
              <a:tr h="403150">
                <a:tc>
                  <a:txBody>
                    <a:bodyPr/>
                    <a:lstStyle/>
                    <a:p>
                      <a:pPr>
                        <a:buNone/>
                      </a:pPr>
                      <a:endParaRPr lang="en-US"/>
                    </a:p>
                  </a:txBody>
                  <a:tcPr/>
                </a:tc>
                <a:tc>
                  <a:txBody>
                    <a:bodyPr/>
                    <a:lstStyle/>
                    <a:p>
                      <a:endParaRPr lang="en-US"/>
                    </a:p>
                  </a:txBody>
                  <a:tcPr/>
                </a:tc>
                <a:extLst>
                  <a:ext uri="{0D108BD9-81ED-4DB2-BD59-A6C34878D82A}">
                    <a16:rowId xmlns:a16="http://schemas.microsoft.com/office/drawing/2014/main" val="3534096196"/>
                  </a:ext>
                </a:extLst>
              </a:tr>
              <a:tr h="6958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latin typeface="Arial"/>
                        </a:rPr>
                        <a:t>Extended time</a:t>
                      </a:r>
                      <a:r>
                        <a:rPr lang="en-US" sz="2000" b="1" baseline="0">
                          <a:latin typeface="Arial"/>
                        </a:rPr>
                        <a:t> on exams</a:t>
                      </a:r>
                      <a:endParaRPr lang="en-US" sz="2000" b="1">
                        <a:latin typeface="Arial"/>
                      </a:endParaRPr>
                    </a:p>
                    <a:p>
                      <a:endParaRPr lang="en-US" sz="2000" b="1">
                        <a:latin typeface="Arial"/>
                      </a:endParaRPr>
                    </a:p>
                  </a:txBody>
                  <a:tcPr/>
                </a:tc>
                <a:tc>
                  <a:txBody>
                    <a:bodyPr/>
                    <a:lstStyle/>
                    <a:p>
                      <a:r>
                        <a:rPr lang="en-US" sz="2000" b="1">
                          <a:latin typeface="Arial"/>
                        </a:rPr>
                        <a:t>Use</a:t>
                      </a:r>
                      <a:r>
                        <a:rPr lang="en-US" sz="2000" b="1" baseline="0">
                          <a:latin typeface="Arial"/>
                        </a:rPr>
                        <a:t> of a scribe or reader</a:t>
                      </a:r>
                      <a:endParaRPr lang="en-US" sz="2000" b="1">
                        <a:latin typeface="Arial"/>
                      </a:endParaRPr>
                    </a:p>
                  </a:txBody>
                  <a:tcPr/>
                </a:tc>
                <a:extLst>
                  <a:ext uri="{0D108BD9-81ED-4DB2-BD59-A6C34878D82A}">
                    <a16:rowId xmlns:a16="http://schemas.microsoft.com/office/drawing/2014/main" val="4089351585"/>
                  </a:ext>
                </a:extLst>
              </a:tr>
              <a:tr h="695849">
                <a:tc>
                  <a:txBody>
                    <a:bodyPr/>
                    <a:lstStyle/>
                    <a:p>
                      <a:pPr>
                        <a:buNone/>
                      </a:pPr>
                      <a:r>
                        <a:rPr lang="en-US" sz="2000" b="1">
                          <a:latin typeface="Arial"/>
                        </a:rPr>
                        <a:t>Use of a computer or laptop for exams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latin typeface="Arial"/>
                        </a:rPr>
                        <a:t>Note-taking</a:t>
                      </a:r>
                    </a:p>
                    <a:p>
                      <a:endParaRPr lang="en-US" sz="2000" b="1">
                        <a:latin typeface="Arial"/>
                      </a:endParaRPr>
                    </a:p>
                  </a:txBody>
                  <a:tcPr/>
                </a:tc>
                <a:extLst>
                  <a:ext uri="{0D108BD9-81ED-4DB2-BD59-A6C34878D82A}">
                    <a16:rowId xmlns:a16="http://schemas.microsoft.com/office/drawing/2014/main" val="2522515601"/>
                  </a:ext>
                </a:extLst>
              </a:tr>
              <a:tr h="695849">
                <a:tc>
                  <a:txBody>
                    <a:bodyPr/>
                    <a:lstStyle/>
                    <a:p>
                      <a:r>
                        <a:rPr lang="en-US" sz="2000" b="1">
                          <a:latin typeface="Arial"/>
                        </a:rPr>
                        <a:t>Reduced</a:t>
                      </a:r>
                      <a:r>
                        <a:rPr lang="en-US" sz="2000" b="1" baseline="0">
                          <a:latin typeface="Arial"/>
                        </a:rPr>
                        <a:t> distraction testing location</a:t>
                      </a:r>
                      <a:endParaRPr lang="en-US" sz="2000" b="1">
                        <a:latin typeface="Arial"/>
                      </a:endParaRPr>
                    </a:p>
                  </a:txBody>
                  <a:tcPr/>
                </a:tc>
                <a:tc>
                  <a:txBody>
                    <a:bodyPr/>
                    <a:lstStyle/>
                    <a:p>
                      <a:r>
                        <a:rPr lang="en-US" sz="2000" b="1" dirty="0">
                          <a:latin typeface="Arial"/>
                        </a:rPr>
                        <a:t>Permission to record lectures</a:t>
                      </a:r>
                    </a:p>
                  </a:txBody>
                  <a:tcPr/>
                </a:tc>
                <a:extLst>
                  <a:ext uri="{0D108BD9-81ED-4DB2-BD59-A6C34878D82A}">
                    <a16:rowId xmlns:a16="http://schemas.microsoft.com/office/drawing/2014/main" val="3336170257"/>
                  </a:ext>
                </a:extLst>
              </a:tr>
              <a:tr h="695849">
                <a:tc>
                  <a:txBody>
                    <a:bodyPr/>
                    <a:lstStyle/>
                    <a:p>
                      <a:r>
                        <a:rPr lang="en-US" sz="2000" b="1">
                          <a:latin typeface="Arial"/>
                        </a:rPr>
                        <a:t>Assistive technology</a:t>
                      </a:r>
                    </a:p>
                  </a:txBody>
                  <a:tcPr/>
                </a:tc>
                <a:tc>
                  <a:txBody>
                    <a:bodyPr/>
                    <a:lstStyle/>
                    <a:p>
                      <a:r>
                        <a:rPr lang="en-US" sz="2000" b="1" dirty="0">
                          <a:latin typeface="Arial"/>
                        </a:rPr>
                        <a:t>Use</a:t>
                      </a:r>
                      <a:r>
                        <a:rPr lang="en-US" sz="2000" b="1" baseline="0" dirty="0">
                          <a:latin typeface="Arial"/>
                        </a:rPr>
                        <a:t> of a calculator (when appropriate)</a:t>
                      </a:r>
                      <a:endParaRPr lang="en-US" sz="2000" b="1" dirty="0">
                        <a:latin typeface="Arial"/>
                      </a:endParaRPr>
                    </a:p>
                  </a:txBody>
                  <a:tcPr/>
                </a:tc>
                <a:extLst>
                  <a:ext uri="{0D108BD9-81ED-4DB2-BD59-A6C34878D82A}">
                    <a16:rowId xmlns:a16="http://schemas.microsoft.com/office/drawing/2014/main" val="3587011682"/>
                  </a:ext>
                </a:extLst>
              </a:tr>
            </a:tbl>
          </a:graphicData>
        </a:graphic>
      </p:graphicFrame>
    </p:spTree>
    <p:extLst>
      <p:ext uri="{BB962C8B-B14F-4D97-AF65-F5344CB8AC3E}">
        <p14:creationId xmlns:p14="http://schemas.microsoft.com/office/powerpoint/2010/main" val="4194443803"/>
      </p:ext>
    </p:extLst>
  </p:cSld>
  <p:clrMapOvr>
    <a:masterClrMapping/>
  </p:clrMapOvr>
  <mc:AlternateContent xmlns:mc="http://schemas.openxmlformats.org/markup-compatibility/2006" xmlns:p14="http://schemas.microsoft.com/office/powerpoint/2010/main">
    <mc:Choice Requires="p14">
      <p:transition spd="slow" p14:dur="2000" advTm="65609"/>
    </mc:Choice>
    <mc:Fallback xmlns="">
      <p:transition spd="slow" advTm="6560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600074" y="152718"/>
            <a:ext cx="7477125" cy="1131137"/>
          </a:xfrm>
        </p:spPr>
        <p:txBody>
          <a:bodyPr>
            <a:normAutofit/>
          </a:bodyPr>
          <a:lstStyle/>
          <a:p>
            <a:r>
              <a:rPr lang="en-US" b="1" cap="none">
                <a:solidFill>
                  <a:schemeClr val="tx1"/>
                </a:solidFill>
                <a:latin typeface="Arial Black" panose="020B0A04020102020204" pitchFamily="34" charset="0"/>
              </a:rPr>
              <a:t>Accommodations Process</a:t>
            </a:r>
            <a:endParaRPr lang="en-US" cap="none"/>
          </a:p>
        </p:txBody>
      </p:sp>
      <p:sp>
        <p:nvSpPr>
          <p:cNvPr id="4" name="Rectangle 3"/>
          <p:cNvSpPr/>
          <p:nvPr/>
        </p:nvSpPr>
        <p:spPr>
          <a:xfrm>
            <a:off x="0" y="5934670"/>
            <a:ext cx="9124950" cy="90996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6600"/>
              </a:solidFill>
              <a:effectLst/>
              <a:uLnTx/>
              <a:uFillTx/>
              <a:latin typeface="Palatino Linotype"/>
              <a:ea typeface="+mn-ea"/>
              <a:cs typeface="+mn-cs"/>
            </a:endParaRPr>
          </a:p>
        </p:txBody>
      </p:sp>
      <p:sp>
        <p:nvSpPr>
          <p:cNvPr id="5" name="Rectangle 4"/>
          <p:cNvSpPr/>
          <p:nvPr/>
        </p:nvSpPr>
        <p:spPr>
          <a:xfrm>
            <a:off x="5322068" y="5934670"/>
            <a:ext cx="3761414" cy="923330"/>
          </a:xfrm>
          <a:prstGeom prst="rect">
            <a:avLst/>
          </a:prstGeom>
        </p:spPr>
        <p:txBody>
          <a:bodyPr wrap="none"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err="1">
                <a:ln w="18415" cmpd="sng">
                  <a:solidFill>
                    <a:srgbClr val="000000"/>
                  </a:solidFill>
                  <a:prstDash val="solid"/>
                </a:ln>
                <a:solidFill>
                  <a:srgbClr val="FF6600"/>
                </a:solidFill>
                <a:effectLst>
                  <a:outerShdw blurRad="38100" dist="38100" dir="2700000" algn="tl">
                    <a:srgbClr val="000000">
                      <a:alpha val="43137"/>
                    </a:srgbClr>
                  </a:outerShdw>
                </a:effectLst>
                <a:uLnTx/>
                <a:uFillTx/>
                <a:latin typeface="Palatino Linotype"/>
                <a:ea typeface="+mn-ea"/>
                <a:cs typeface="+mn-cs"/>
              </a:rPr>
              <a:t>W</a:t>
            </a:r>
            <a:r>
              <a:rPr kumimoji="0" lang="en-US" sz="5400" b="0" i="0" u="none" strike="noStrike" kern="1200" cap="none" spc="0" normalizeH="0" baseline="0" noProof="0" dirty="0" err="1">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rPr>
              <a:t>ill.</a:t>
            </a:r>
            <a:r>
              <a:rPr kumimoji="0" lang="en-US" sz="5400" b="1" i="0" u="none" strike="noStrike" kern="1200" cap="none" spc="0" normalizeH="0" baseline="0" noProof="0" dirty="0" err="1">
                <a:ln w="18415" cmpd="sng">
                  <a:solidFill>
                    <a:srgbClr val="000000"/>
                  </a:solidFill>
                  <a:prstDash val="solid"/>
                </a:ln>
                <a:solidFill>
                  <a:srgbClr val="FF6600"/>
                </a:solidFill>
                <a:effectLst>
                  <a:outerShdw blurRad="38100" dist="38100" dir="2700000" algn="tl">
                    <a:srgbClr val="000000">
                      <a:alpha val="43137"/>
                    </a:srgbClr>
                  </a:outerShdw>
                </a:effectLst>
                <a:uLnTx/>
                <a:uFillTx/>
                <a:latin typeface="Palatino Linotype"/>
                <a:ea typeface="+mn-ea"/>
                <a:cs typeface="+mn-cs"/>
              </a:rPr>
              <a:t>P</a:t>
            </a:r>
            <a:r>
              <a:rPr kumimoji="0" lang="en-US" sz="5400" b="0" i="0" u="none" strike="noStrike" kern="1200" cap="none" spc="0" normalizeH="0" baseline="0" noProof="0" dirty="0" err="1">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rPr>
              <a:t>ower</a:t>
            </a: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alatino Linotype"/>
              </a:rPr>
              <a:t>.</a:t>
            </a:r>
            <a:endParaRPr kumimoji="0" lang="en-US" sz="54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endParaRPr>
          </a:p>
        </p:txBody>
      </p:sp>
      <p:sp>
        <p:nvSpPr>
          <p:cNvPr id="7" name="Content Placeholder 2"/>
          <p:cNvSpPr txBox="1">
            <a:spLocks/>
          </p:cNvSpPr>
          <p:nvPr/>
        </p:nvSpPr>
        <p:spPr>
          <a:xfrm>
            <a:off x="457200" y="1352550"/>
            <a:ext cx="7716982" cy="4113795"/>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1800" b="1" i="0" u="none" strike="noStrike" kern="1200" cap="none" spc="0" normalizeH="0" baseline="0" noProof="0">
              <a:ln>
                <a:noFill/>
              </a:ln>
              <a:solidFill>
                <a:srgbClr val="000000"/>
              </a:solidFill>
              <a:effectLst/>
              <a:uLnTx/>
              <a:uFillTx/>
              <a:latin typeface="Palatino Linotype"/>
              <a:ea typeface="+mn-ea"/>
              <a:cs typeface="+mn-cs"/>
            </a:endParaRPr>
          </a:p>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2000" b="1" i="0" u="none" strike="noStrike" kern="1200" cap="none" spc="0" normalizeH="0" baseline="0" noProof="0">
              <a:ln>
                <a:noFill/>
              </a:ln>
              <a:solidFill>
                <a:srgbClr val="000000"/>
              </a:solidFill>
              <a:effectLst/>
              <a:uLnTx/>
              <a:uFillTx/>
              <a:latin typeface="Palatino Linotype"/>
              <a:ea typeface="+mn-ea"/>
              <a:cs typeface="+mn-cs"/>
            </a:endParaRPr>
          </a:p>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2000" b="1" i="0" u="none" strike="noStrike" kern="1200" cap="none" spc="0" normalizeH="0" baseline="0" noProof="0">
              <a:ln>
                <a:noFill/>
              </a:ln>
              <a:solidFill>
                <a:srgbClr val="000000"/>
              </a:solidFill>
              <a:effectLst/>
              <a:uLnTx/>
              <a:uFillTx/>
              <a:latin typeface="Palatino Linotype"/>
              <a:ea typeface="+mn-ea"/>
              <a:cs typeface="+mn-cs"/>
            </a:endParaRPr>
          </a:p>
        </p:txBody>
      </p:sp>
      <p:sp>
        <p:nvSpPr>
          <p:cNvPr id="2" name="Rectangle 1"/>
          <p:cNvSpPr/>
          <p:nvPr/>
        </p:nvSpPr>
        <p:spPr>
          <a:xfrm>
            <a:off x="600075" y="1581150"/>
            <a:ext cx="7810500" cy="4093428"/>
          </a:xfrm>
          <a:prstGeom prst="rect">
            <a:avLst/>
          </a:prstGeom>
          <a:ln>
            <a:noFill/>
          </a:ln>
        </p:spPr>
        <p:txBody>
          <a:bodyPr wrap="square" anchor="t">
            <a:spAutoFit/>
          </a:bodyPr>
          <a:lstStyle/>
          <a:p>
            <a:pPr marL="514350" indent="-514350" eaLnBrk="0" fontAlgn="base" hangingPunct="0">
              <a:spcAft>
                <a:spcPts val="600"/>
              </a:spcAft>
              <a:buFont typeface="+mj-lt"/>
              <a:buAutoNum type="arabicParenR"/>
              <a:defRPr/>
            </a:pPr>
            <a:r>
              <a:rPr lang="en-US" sz="2400" dirty="0">
                <a:solidFill>
                  <a:srgbClr val="000000"/>
                </a:solidFill>
                <a:latin typeface="Arial"/>
                <a:cs typeface="Arial"/>
              </a:rPr>
              <a:t>Complete the online </a:t>
            </a:r>
            <a:r>
              <a:rPr lang="en-US" sz="2400" b="1" dirty="0">
                <a:solidFill>
                  <a:srgbClr val="000000"/>
                </a:solidFill>
                <a:latin typeface="Arial"/>
                <a:cs typeface="Arial"/>
              </a:rPr>
              <a:t>Student Application </a:t>
            </a:r>
            <a:r>
              <a:rPr lang="en-US" sz="2400" dirty="0">
                <a:solidFill>
                  <a:srgbClr val="000000"/>
                </a:solidFill>
                <a:latin typeface="Arial"/>
                <a:cs typeface="Arial"/>
              </a:rPr>
              <a:t>(</a:t>
            </a:r>
            <a:r>
              <a:rPr lang="en-US" sz="2400" i="1" dirty="0">
                <a:solidFill>
                  <a:srgbClr val="000000"/>
                </a:solidFill>
                <a:latin typeface="Arial"/>
                <a:cs typeface="Arial"/>
              </a:rPr>
              <a:t>found on our </a:t>
            </a:r>
            <a:r>
              <a:rPr lang="en-US" sz="2400" i="1" dirty="0">
                <a:solidFill>
                  <a:srgbClr val="000000"/>
                </a:solidFill>
                <a:latin typeface="Arial"/>
                <a:cs typeface="Arial"/>
                <a:hlinkClick r:id="rId3"/>
              </a:rPr>
              <a:t>website</a:t>
            </a:r>
            <a:r>
              <a:rPr lang="en-US" sz="2400" dirty="0">
                <a:solidFill>
                  <a:srgbClr val="000000"/>
                </a:solidFill>
                <a:latin typeface="Arial"/>
                <a:cs typeface="Arial"/>
              </a:rPr>
              <a:t>)</a:t>
            </a:r>
            <a:endParaRPr lang="en-US" sz="2400" b="0" i="0" u="sng" strike="noStrike" kern="1200" cap="none" spc="0" normalizeH="0" baseline="0" noProof="0" dirty="0">
              <a:ln>
                <a:noFill/>
              </a:ln>
              <a:solidFill>
                <a:srgbClr val="000000"/>
              </a:solidFill>
              <a:effectLst/>
              <a:uLnTx/>
              <a:uFillTx/>
              <a:latin typeface="Arial"/>
              <a:cs typeface="Arial"/>
            </a:endParaRPr>
          </a:p>
          <a:p>
            <a:pPr marL="514350" marR="0" lvl="0" indent="-514350" algn="l" defTabSz="914400" rtl="0" eaLnBrk="0" fontAlgn="base" latinLnBrk="0" hangingPunct="0">
              <a:spcBef>
                <a:spcPts val="0"/>
              </a:spcBef>
              <a:spcAft>
                <a:spcPts val="600"/>
              </a:spcAft>
              <a:buClrTx/>
              <a:buSzTx/>
              <a:buFont typeface="+mj-lt"/>
              <a:buAutoNum type="arabicParenR"/>
              <a:tabLst/>
              <a:defRPr/>
            </a:pPr>
            <a:r>
              <a:rPr kumimoji="0" lang="en-US" sz="2400" b="0" i="0" u="none" strike="noStrike" kern="1200" cap="none" spc="0" normalizeH="0" baseline="0" noProof="0" dirty="0">
                <a:ln>
                  <a:noFill/>
                </a:ln>
                <a:solidFill>
                  <a:srgbClr val="000000"/>
                </a:solidFill>
                <a:effectLst/>
                <a:uLnTx/>
                <a:uFillTx/>
                <a:latin typeface="Arial"/>
                <a:cs typeface="Arial"/>
              </a:rPr>
              <a:t>Provide appropriate documentation related to the impact of the disability.</a:t>
            </a:r>
            <a:endParaRPr lang="en-US" sz="2400" b="0" i="0" u="none" strike="noStrike" kern="1200" cap="none" spc="0" normalizeH="0" baseline="0" noProof="0" dirty="0">
              <a:ln>
                <a:noFill/>
              </a:ln>
              <a:solidFill>
                <a:srgbClr val="000000"/>
              </a:solidFill>
              <a:effectLst/>
              <a:uLnTx/>
              <a:uFillTx/>
              <a:latin typeface="Arial"/>
              <a:cs typeface="Arial"/>
            </a:endParaRPr>
          </a:p>
          <a:p>
            <a:pPr marL="514350" indent="-514350">
              <a:spcAft>
                <a:spcPts val="600"/>
              </a:spcAft>
              <a:buAutoNum type="arabicParenR"/>
              <a:defRPr/>
            </a:pPr>
            <a:r>
              <a:rPr lang="en-US" sz="2400" dirty="0">
                <a:solidFill>
                  <a:srgbClr val="000000"/>
                </a:solidFill>
                <a:latin typeface="Arial"/>
                <a:cs typeface="Arial"/>
              </a:rPr>
              <a:t>Attend a Welcome Meeting with Accessibility Resource Center staff.</a:t>
            </a:r>
          </a:p>
          <a:p>
            <a:pPr marL="514350" indent="-514350" eaLnBrk="0" fontAlgn="base" hangingPunct="0">
              <a:spcAft>
                <a:spcPts val="600"/>
              </a:spcAft>
              <a:buFont typeface="+mj-lt"/>
              <a:buAutoNum type="arabicParenR"/>
              <a:defRPr/>
            </a:pPr>
            <a:r>
              <a:rPr lang="en-US" sz="2400" dirty="0">
                <a:solidFill>
                  <a:srgbClr val="000000"/>
                </a:solidFill>
                <a:latin typeface="Arial"/>
                <a:cs typeface="Arial"/>
              </a:rPr>
              <a:t>Receive notification about accommodation decision from Accessibility Resource Center.</a:t>
            </a:r>
            <a:endParaRPr lang="en-US" sz="2400" b="0" i="0" u="none" strike="noStrike" kern="1200" cap="none" spc="0" normalizeH="0" baseline="0" noProof="0" dirty="0">
              <a:ln>
                <a:noFill/>
              </a:ln>
              <a:solidFill>
                <a:srgbClr val="000000"/>
              </a:solidFill>
              <a:effectLst/>
              <a:uLnTx/>
              <a:uFillTx/>
              <a:latin typeface="Arial"/>
              <a:cs typeface="Arial"/>
            </a:endParaRPr>
          </a:p>
          <a:p>
            <a:pPr marL="514350" indent="-514350" eaLnBrk="0" fontAlgn="base" hangingPunct="0">
              <a:spcAft>
                <a:spcPts val="600"/>
              </a:spcAft>
              <a:buFont typeface="+mj-lt"/>
              <a:buAutoNum type="arabicParenR"/>
              <a:defRPr/>
            </a:pPr>
            <a:r>
              <a:rPr lang="en-US" sz="2400" dirty="0">
                <a:solidFill>
                  <a:srgbClr val="000000"/>
                </a:solidFill>
                <a:latin typeface="Arial"/>
                <a:cs typeface="Arial"/>
              </a:rPr>
              <a:t>If approved, provide</a:t>
            </a:r>
            <a:r>
              <a:rPr kumimoji="0" lang="en-US" sz="2400" b="0" i="0" u="none" strike="noStrike" kern="1200" cap="none" spc="0" normalizeH="0" baseline="0" noProof="0" dirty="0">
                <a:ln>
                  <a:noFill/>
                </a:ln>
                <a:solidFill>
                  <a:srgbClr val="000000"/>
                </a:solidFill>
                <a:effectLst/>
                <a:uLnTx/>
                <a:uFillTx/>
                <a:latin typeface="Arial"/>
                <a:cs typeface="Arial"/>
              </a:rPr>
              <a:t> Accommodation Letter to professors.</a:t>
            </a:r>
            <a:endParaRPr lang="en-US" sz="2400" b="0" i="0" u="none" strike="noStrike" kern="1200" cap="none" spc="0" normalizeH="0" baseline="0" noProof="0" dirty="0">
              <a:ln>
                <a:noFill/>
              </a:ln>
              <a:solidFill>
                <a:srgbClr val="000000"/>
              </a:solidFill>
              <a:effectLst/>
              <a:uLnTx/>
              <a:uFillTx/>
              <a:latin typeface="Arial"/>
              <a:cs typeface="Arial"/>
            </a:endParaRPr>
          </a:p>
        </p:txBody>
      </p:sp>
    </p:spTree>
    <p:extLst>
      <p:ext uri="{BB962C8B-B14F-4D97-AF65-F5344CB8AC3E}">
        <p14:creationId xmlns:p14="http://schemas.microsoft.com/office/powerpoint/2010/main" val="3511814158"/>
      </p:ext>
    </p:extLst>
  </p:cSld>
  <p:clrMapOvr>
    <a:masterClrMapping/>
  </p:clrMapOvr>
  <mc:AlternateContent xmlns:mc="http://schemas.openxmlformats.org/markup-compatibility/2006" xmlns:p14="http://schemas.microsoft.com/office/powerpoint/2010/main">
    <mc:Choice Requires="p14">
      <p:transition spd="slow" p14:dur="2000" advTm="75180"/>
    </mc:Choice>
    <mc:Fallback xmlns="">
      <p:transition spd="slow" advTm="7518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600074" y="152718"/>
            <a:ext cx="7477125" cy="1131137"/>
          </a:xfrm>
        </p:spPr>
        <p:txBody>
          <a:bodyPr>
            <a:normAutofit/>
          </a:bodyPr>
          <a:lstStyle/>
          <a:p>
            <a:r>
              <a:rPr lang="en-US">
                <a:latin typeface="Arial Black" panose="020B0A04020102020204" pitchFamily="34" charset="0"/>
              </a:rPr>
              <a:t>B</a:t>
            </a:r>
            <a:r>
              <a:rPr lang="en-US" cap="none">
                <a:latin typeface="Arial Black" panose="020B0A04020102020204" pitchFamily="34" charset="0"/>
              </a:rPr>
              <a:t>arriers to Access</a:t>
            </a:r>
          </a:p>
        </p:txBody>
      </p:sp>
      <p:sp>
        <p:nvSpPr>
          <p:cNvPr id="4" name="Rectangle 3"/>
          <p:cNvSpPr/>
          <p:nvPr/>
        </p:nvSpPr>
        <p:spPr>
          <a:xfrm>
            <a:off x="0" y="5934670"/>
            <a:ext cx="9124950" cy="90996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6600"/>
              </a:solidFill>
              <a:effectLst/>
              <a:uLnTx/>
              <a:uFillTx/>
              <a:latin typeface="Palatino Linotype"/>
              <a:ea typeface="+mn-ea"/>
              <a:cs typeface="+mn-cs"/>
            </a:endParaRPr>
          </a:p>
        </p:txBody>
      </p:sp>
      <p:sp>
        <p:nvSpPr>
          <p:cNvPr id="5" name="Rectangle 4"/>
          <p:cNvSpPr/>
          <p:nvPr/>
        </p:nvSpPr>
        <p:spPr>
          <a:xfrm>
            <a:off x="5322068" y="5934670"/>
            <a:ext cx="3761414" cy="923330"/>
          </a:xfrm>
          <a:prstGeom prst="rect">
            <a:avLst/>
          </a:prstGeom>
        </p:spPr>
        <p:txBody>
          <a:bodyPr wrap="none"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err="1">
                <a:ln w="18415" cmpd="sng">
                  <a:solidFill>
                    <a:srgbClr val="000000"/>
                  </a:solidFill>
                  <a:prstDash val="solid"/>
                </a:ln>
                <a:solidFill>
                  <a:srgbClr val="FF6600"/>
                </a:solidFill>
                <a:effectLst>
                  <a:outerShdw blurRad="38100" dist="38100" dir="2700000" algn="tl">
                    <a:srgbClr val="000000">
                      <a:alpha val="43137"/>
                    </a:srgbClr>
                  </a:outerShdw>
                </a:effectLst>
                <a:uLnTx/>
                <a:uFillTx/>
                <a:latin typeface="Palatino Linotype"/>
                <a:ea typeface="+mn-ea"/>
                <a:cs typeface="+mn-cs"/>
              </a:rPr>
              <a:t>W</a:t>
            </a:r>
            <a:r>
              <a:rPr kumimoji="0" lang="en-US" sz="5400" b="0" i="0" u="none" strike="noStrike" kern="1200" cap="none" spc="0" normalizeH="0" baseline="0" noProof="0" dirty="0" err="1">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rPr>
              <a:t>ill.</a:t>
            </a:r>
            <a:r>
              <a:rPr kumimoji="0" lang="en-US" sz="5400" b="1" i="0" u="none" strike="noStrike" kern="1200" cap="none" spc="0" normalizeH="0" baseline="0" noProof="0" dirty="0" err="1">
                <a:ln w="18415" cmpd="sng">
                  <a:solidFill>
                    <a:srgbClr val="000000"/>
                  </a:solidFill>
                  <a:prstDash val="solid"/>
                </a:ln>
                <a:solidFill>
                  <a:srgbClr val="FF6600"/>
                </a:solidFill>
                <a:effectLst>
                  <a:outerShdw blurRad="38100" dist="38100" dir="2700000" algn="tl">
                    <a:srgbClr val="000000">
                      <a:alpha val="43137"/>
                    </a:srgbClr>
                  </a:outerShdw>
                </a:effectLst>
                <a:uLnTx/>
                <a:uFillTx/>
                <a:latin typeface="Palatino Linotype"/>
                <a:ea typeface="+mn-ea"/>
                <a:cs typeface="+mn-cs"/>
              </a:rPr>
              <a:t>P</a:t>
            </a:r>
            <a:r>
              <a:rPr kumimoji="0" lang="en-US" sz="5400" b="0" i="0" u="none" strike="noStrike" kern="1200" cap="none" spc="0" normalizeH="0" baseline="0" noProof="0" dirty="0" err="1">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rPr>
              <a:t>ower</a:t>
            </a: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alatino Linotype"/>
              </a:rPr>
              <a:t>.</a:t>
            </a:r>
            <a:endParaRPr kumimoji="0" lang="en-US" sz="54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endParaRPr>
          </a:p>
        </p:txBody>
      </p:sp>
      <p:sp>
        <p:nvSpPr>
          <p:cNvPr id="7" name="Content Placeholder 2"/>
          <p:cNvSpPr txBox="1">
            <a:spLocks/>
          </p:cNvSpPr>
          <p:nvPr/>
        </p:nvSpPr>
        <p:spPr>
          <a:xfrm>
            <a:off x="457200" y="1352550"/>
            <a:ext cx="7716982" cy="4113795"/>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1800" b="1" i="0" u="none" strike="noStrike" kern="1200" cap="none" spc="0" normalizeH="0" baseline="0" noProof="0">
              <a:ln>
                <a:noFill/>
              </a:ln>
              <a:solidFill>
                <a:srgbClr val="000000"/>
              </a:solidFill>
              <a:effectLst/>
              <a:uLnTx/>
              <a:uFillTx/>
              <a:latin typeface="Palatino Linotype"/>
              <a:ea typeface="+mn-ea"/>
              <a:cs typeface="+mn-cs"/>
            </a:endParaRPr>
          </a:p>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2000" b="1" i="0" u="none" strike="noStrike" kern="1200" cap="none" spc="0" normalizeH="0" baseline="0" noProof="0">
              <a:ln>
                <a:noFill/>
              </a:ln>
              <a:solidFill>
                <a:srgbClr val="000000"/>
              </a:solidFill>
              <a:effectLst/>
              <a:uLnTx/>
              <a:uFillTx/>
              <a:latin typeface="Palatino Linotype"/>
              <a:ea typeface="+mn-ea"/>
              <a:cs typeface="+mn-cs"/>
            </a:endParaRPr>
          </a:p>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2000" b="1" i="0" u="none" strike="noStrike" kern="1200" cap="none" spc="0" normalizeH="0" baseline="0" noProof="0">
              <a:ln>
                <a:noFill/>
              </a:ln>
              <a:solidFill>
                <a:srgbClr val="000000"/>
              </a:solidFill>
              <a:effectLst/>
              <a:uLnTx/>
              <a:uFillTx/>
              <a:latin typeface="Palatino Linotype"/>
              <a:ea typeface="+mn-ea"/>
              <a:cs typeface="+mn-cs"/>
            </a:endParaRPr>
          </a:p>
        </p:txBody>
      </p:sp>
      <p:sp>
        <p:nvSpPr>
          <p:cNvPr id="9" name="Speech Bubble: Rectangle with Corners Rounded 7">
            <a:extLst>
              <a:ext uri="{FF2B5EF4-FFF2-40B4-BE49-F238E27FC236}">
                <a16:creationId xmlns:a16="http://schemas.microsoft.com/office/drawing/2014/main" id="{30C87430-DBB5-4848-8CDA-59BCA6013682}"/>
              </a:ext>
            </a:extLst>
          </p:cNvPr>
          <p:cNvSpPr/>
          <p:nvPr/>
        </p:nvSpPr>
        <p:spPr>
          <a:xfrm>
            <a:off x="3369390" y="1649945"/>
            <a:ext cx="1553633" cy="2049248"/>
          </a:xfrm>
          <a:prstGeom prst="wedgeRound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50" b="1" dirty="0">
                <a:solidFill>
                  <a:schemeClr val="tx1"/>
                </a:solidFill>
                <a:latin typeface="Arial Black" panose="020B0A04020102020204" pitchFamily="34" charset="0"/>
              </a:rPr>
              <a:t>Everyone is going to know that I need help!</a:t>
            </a:r>
          </a:p>
        </p:txBody>
      </p:sp>
      <p:sp>
        <p:nvSpPr>
          <p:cNvPr id="10" name="Speech Bubble: Oval 8">
            <a:extLst>
              <a:ext uri="{FF2B5EF4-FFF2-40B4-BE49-F238E27FC236}">
                <a16:creationId xmlns:a16="http://schemas.microsoft.com/office/drawing/2014/main" id="{31185B3B-8970-4E60-B7BF-F650700EFB24}"/>
              </a:ext>
            </a:extLst>
          </p:cNvPr>
          <p:cNvSpPr/>
          <p:nvPr/>
        </p:nvSpPr>
        <p:spPr>
          <a:xfrm>
            <a:off x="5707361" y="1851640"/>
            <a:ext cx="2069144" cy="1614112"/>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50" b="1">
                <a:solidFill>
                  <a:schemeClr val="tx1"/>
                </a:solidFill>
                <a:latin typeface="Arial Black" panose="020B0A04020102020204" pitchFamily="34" charset="0"/>
              </a:rPr>
              <a:t>What will my professors think?</a:t>
            </a:r>
          </a:p>
        </p:txBody>
      </p:sp>
      <p:sp>
        <p:nvSpPr>
          <p:cNvPr id="11" name="Speech Bubble: Rectangle 9">
            <a:extLst>
              <a:ext uri="{FF2B5EF4-FFF2-40B4-BE49-F238E27FC236}">
                <a16:creationId xmlns:a16="http://schemas.microsoft.com/office/drawing/2014/main" id="{F9105DCE-A1A8-406C-9DD1-951E7AB41CA4}"/>
              </a:ext>
            </a:extLst>
          </p:cNvPr>
          <p:cNvSpPr/>
          <p:nvPr/>
        </p:nvSpPr>
        <p:spPr>
          <a:xfrm>
            <a:off x="751575" y="1935624"/>
            <a:ext cx="1659465" cy="1479123"/>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a:solidFill>
                  <a:schemeClr val="tx1"/>
                </a:solidFill>
                <a:latin typeface="Arial Black" panose="020B0A04020102020204" pitchFamily="34" charset="0"/>
              </a:rPr>
              <a:t>Can I do this on my own?</a:t>
            </a:r>
          </a:p>
        </p:txBody>
      </p:sp>
      <p:sp>
        <p:nvSpPr>
          <p:cNvPr id="12" name="Speech Bubble: Rectangle with Corners Rounded 10">
            <a:extLst>
              <a:ext uri="{FF2B5EF4-FFF2-40B4-BE49-F238E27FC236}">
                <a16:creationId xmlns:a16="http://schemas.microsoft.com/office/drawing/2014/main" id="{8B3EB4B7-AB10-48AE-ADA2-0B0A0FD7497A}"/>
              </a:ext>
            </a:extLst>
          </p:cNvPr>
          <p:cNvSpPr/>
          <p:nvPr/>
        </p:nvSpPr>
        <p:spPr>
          <a:xfrm>
            <a:off x="600075" y="3969432"/>
            <a:ext cx="2620740" cy="1313078"/>
          </a:xfrm>
          <a:prstGeom prst="wedgeRound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a:solidFill>
                  <a:schemeClr val="tx1"/>
                </a:solidFill>
                <a:latin typeface="Arial Black" panose="020B0A04020102020204" pitchFamily="34" charset="0"/>
              </a:rPr>
              <a:t>What services and accommodations can I get?</a:t>
            </a:r>
          </a:p>
        </p:txBody>
      </p:sp>
      <p:sp>
        <p:nvSpPr>
          <p:cNvPr id="13" name="Speech Bubble: Rectangle 11">
            <a:extLst>
              <a:ext uri="{FF2B5EF4-FFF2-40B4-BE49-F238E27FC236}">
                <a16:creationId xmlns:a16="http://schemas.microsoft.com/office/drawing/2014/main" id="{24FAB35C-5723-4ACF-9A0E-BF075D392705}"/>
              </a:ext>
            </a:extLst>
          </p:cNvPr>
          <p:cNvSpPr/>
          <p:nvPr/>
        </p:nvSpPr>
        <p:spPr>
          <a:xfrm>
            <a:off x="4118276" y="4203526"/>
            <a:ext cx="1553633" cy="1269504"/>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a:solidFill>
                  <a:schemeClr val="tx1"/>
                </a:solidFill>
                <a:latin typeface="Arial Black" panose="020B0A04020102020204" pitchFamily="34" charset="0"/>
              </a:rPr>
              <a:t>What will other students say?</a:t>
            </a:r>
          </a:p>
        </p:txBody>
      </p:sp>
      <p:sp>
        <p:nvSpPr>
          <p:cNvPr id="14" name="Speech Bubble: Rectangle with Corners Rounded 12">
            <a:extLst>
              <a:ext uri="{FF2B5EF4-FFF2-40B4-BE49-F238E27FC236}">
                <a16:creationId xmlns:a16="http://schemas.microsoft.com/office/drawing/2014/main" id="{15DC69A7-2A79-4379-A970-C81476CCACD0}"/>
              </a:ext>
            </a:extLst>
          </p:cNvPr>
          <p:cNvSpPr/>
          <p:nvPr/>
        </p:nvSpPr>
        <p:spPr>
          <a:xfrm>
            <a:off x="6546849" y="3997821"/>
            <a:ext cx="1810569" cy="1321431"/>
          </a:xfrm>
          <a:prstGeom prst="wedgeRoundRect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a:solidFill>
                  <a:schemeClr val="tx1"/>
                </a:solidFill>
                <a:latin typeface="Arial Black" panose="020B0A04020102020204" pitchFamily="34" charset="0"/>
              </a:rPr>
              <a:t>Will I be getting an unfair advantage?</a:t>
            </a:r>
          </a:p>
        </p:txBody>
      </p:sp>
    </p:spTree>
    <p:extLst>
      <p:ext uri="{BB962C8B-B14F-4D97-AF65-F5344CB8AC3E}">
        <p14:creationId xmlns:p14="http://schemas.microsoft.com/office/powerpoint/2010/main" val="580926878"/>
      </p:ext>
    </p:extLst>
  </p:cSld>
  <p:clrMapOvr>
    <a:masterClrMapping/>
  </p:clrMapOvr>
  <mc:AlternateContent xmlns:mc="http://schemas.openxmlformats.org/markup-compatibility/2006" xmlns:p14="http://schemas.microsoft.com/office/powerpoint/2010/main">
    <mc:Choice Requires="p14">
      <p:transition spd="slow" p14:dur="2000" advTm="76144"/>
    </mc:Choice>
    <mc:Fallback xmlns="">
      <p:transition spd="slow" advTm="7614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600074" y="152718"/>
            <a:ext cx="7477125" cy="1131137"/>
          </a:xfrm>
        </p:spPr>
        <p:txBody>
          <a:bodyPr>
            <a:normAutofit/>
          </a:bodyPr>
          <a:lstStyle/>
          <a:p>
            <a:r>
              <a:rPr lang="en-US" b="1" cap="none" dirty="0">
                <a:solidFill>
                  <a:schemeClr val="tx1"/>
                </a:solidFill>
                <a:latin typeface="Arial Black" panose="020B0A04020102020204" pitchFamily="34" charset="0"/>
              </a:rPr>
              <a:t>Virtual &amp; In-Person Access</a:t>
            </a:r>
            <a:endParaRPr lang="en-US" cap="none" dirty="0"/>
          </a:p>
        </p:txBody>
      </p:sp>
      <p:sp>
        <p:nvSpPr>
          <p:cNvPr id="4" name="Rectangle 3"/>
          <p:cNvSpPr/>
          <p:nvPr/>
        </p:nvSpPr>
        <p:spPr>
          <a:xfrm>
            <a:off x="0" y="5934670"/>
            <a:ext cx="9124950" cy="90996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6600"/>
              </a:solidFill>
              <a:effectLst/>
              <a:uLnTx/>
              <a:uFillTx/>
              <a:latin typeface="Palatino Linotype"/>
              <a:ea typeface="+mn-ea"/>
              <a:cs typeface="+mn-cs"/>
            </a:endParaRPr>
          </a:p>
        </p:txBody>
      </p:sp>
      <p:sp>
        <p:nvSpPr>
          <p:cNvPr id="5" name="Rectangle 4"/>
          <p:cNvSpPr/>
          <p:nvPr/>
        </p:nvSpPr>
        <p:spPr>
          <a:xfrm>
            <a:off x="5322068" y="5934670"/>
            <a:ext cx="3761414" cy="923330"/>
          </a:xfrm>
          <a:prstGeom prst="rect">
            <a:avLst/>
          </a:prstGeom>
        </p:spPr>
        <p:txBody>
          <a:bodyPr wrap="none"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err="1">
                <a:ln w="18415" cmpd="sng">
                  <a:solidFill>
                    <a:srgbClr val="000000"/>
                  </a:solidFill>
                  <a:prstDash val="solid"/>
                </a:ln>
                <a:solidFill>
                  <a:srgbClr val="FF6600"/>
                </a:solidFill>
                <a:effectLst>
                  <a:outerShdw blurRad="38100" dist="38100" dir="2700000" algn="tl">
                    <a:srgbClr val="000000">
                      <a:alpha val="43137"/>
                    </a:srgbClr>
                  </a:outerShdw>
                </a:effectLst>
                <a:uLnTx/>
                <a:uFillTx/>
                <a:latin typeface="Palatino Linotype"/>
                <a:ea typeface="+mn-ea"/>
                <a:cs typeface="+mn-cs"/>
              </a:rPr>
              <a:t>W</a:t>
            </a:r>
            <a:r>
              <a:rPr kumimoji="0" lang="en-US" sz="5400" b="0" i="0" u="none" strike="noStrike" kern="1200" cap="none" spc="0" normalizeH="0" baseline="0" noProof="0" dirty="0" err="1">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rPr>
              <a:t>ill.</a:t>
            </a:r>
            <a:r>
              <a:rPr kumimoji="0" lang="en-US" sz="5400" b="1" i="0" u="none" strike="noStrike" kern="1200" cap="none" spc="0" normalizeH="0" baseline="0" noProof="0" dirty="0" err="1">
                <a:ln w="18415" cmpd="sng">
                  <a:solidFill>
                    <a:srgbClr val="000000"/>
                  </a:solidFill>
                  <a:prstDash val="solid"/>
                </a:ln>
                <a:solidFill>
                  <a:srgbClr val="FF6600"/>
                </a:solidFill>
                <a:effectLst>
                  <a:outerShdw blurRad="38100" dist="38100" dir="2700000" algn="tl">
                    <a:srgbClr val="000000">
                      <a:alpha val="43137"/>
                    </a:srgbClr>
                  </a:outerShdw>
                </a:effectLst>
                <a:uLnTx/>
                <a:uFillTx/>
                <a:latin typeface="Palatino Linotype"/>
                <a:ea typeface="+mn-ea"/>
                <a:cs typeface="+mn-cs"/>
              </a:rPr>
              <a:t>P</a:t>
            </a:r>
            <a:r>
              <a:rPr kumimoji="0" lang="en-US" sz="5400" b="0" i="0" u="none" strike="noStrike" kern="1200" cap="none" spc="0" normalizeH="0" baseline="0" noProof="0" dirty="0" err="1">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rPr>
              <a:t>ower</a:t>
            </a: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alatino Linotype"/>
              </a:rPr>
              <a:t>.</a:t>
            </a:r>
            <a:endParaRPr kumimoji="0" lang="en-US" sz="54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Palatino Linotype"/>
              <a:ea typeface="+mn-ea"/>
              <a:cs typeface="+mn-cs"/>
            </a:endParaRPr>
          </a:p>
        </p:txBody>
      </p:sp>
      <p:sp>
        <p:nvSpPr>
          <p:cNvPr id="7" name="Content Placeholder 2"/>
          <p:cNvSpPr txBox="1">
            <a:spLocks/>
          </p:cNvSpPr>
          <p:nvPr/>
        </p:nvSpPr>
        <p:spPr>
          <a:xfrm>
            <a:off x="457200" y="1352550"/>
            <a:ext cx="7716982" cy="4113795"/>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1800" b="1" i="0" u="none" strike="noStrike" kern="1200" cap="none" spc="0" normalizeH="0" baseline="0" noProof="0">
              <a:ln>
                <a:noFill/>
              </a:ln>
              <a:solidFill>
                <a:srgbClr val="000000"/>
              </a:solidFill>
              <a:effectLst/>
              <a:uLnTx/>
              <a:uFillTx/>
              <a:latin typeface="Palatino Linotype"/>
              <a:ea typeface="+mn-ea"/>
              <a:cs typeface="+mn-cs"/>
            </a:endParaRPr>
          </a:p>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2000" b="1" i="0" u="none" strike="noStrike" kern="1200" cap="none" spc="0" normalizeH="0" baseline="0" noProof="0">
              <a:ln>
                <a:noFill/>
              </a:ln>
              <a:solidFill>
                <a:srgbClr val="000000"/>
              </a:solidFill>
              <a:effectLst/>
              <a:uLnTx/>
              <a:uFillTx/>
              <a:latin typeface="Palatino Linotype"/>
              <a:ea typeface="+mn-ea"/>
              <a:cs typeface="+mn-cs"/>
            </a:endParaRPr>
          </a:p>
          <a:p>
            <a:pPr marL="0" marR="0" lvl="0" indent="0" algn="l" defTabSz="914400" rtl="0" eaLnBrk="1" fontAlgn="auto" latinLnBrk="0" hangingPunct="1">
              <a:lnSpc>
                <a:spcPct val="100000"/>
              </a:lnSpc>
              <a:spcBef>
                <a:spcPct val="20000"/>
              </a:spcBef>
              <a:spcAft>
                <a:spcPts val="600"/>
              </a:spcAft>
              <a:buClrTx/>
              <a:buSzTx/>
              <a:buFont typeface="Arial" pitchFamily="34" charset="0"/>
              <a:buNone/>
              <a:tabLst/>
              <a:defRPr/>
            </a:pPr>
            <a:endParaRPr kumimoji="0" lang="en-US" sz="2000" b="1" i="0" u="none" strike="noStrike" kern="1200" cap="none" spc="0" normalizeH="0" baseline="0" noProof="0">
              <a:ln>
                <a:noFill/>
              </a:ln>
              <a:solidFill>
                <a:srgbClr val="000000"/>
              </a:solidFill>
              <a:effectLst/>
              <a:uLnTx/>
              <a:uFillTx/>
              <a:latin typeface="Palatino Linotype"/>
              <a:ea typeface="+mn-ea"/>
              <a:cs typeface="+mn-cs"/>
            </a:endParaRPr>
          </a:p>
        </p:txBody>
      </p:sp>
      <p:sp>
        <p:nvSpPr>
          <p:cNvPr id="2" name="Rectangle 1"/>
          <p:cNvSpPr/>
          <p:nvPr/>
        </p:nvSpPr>
        <p:spPr>
          <a:xfrm>
            <a:off x="600075" y="1434756"/>
            <a:ext cx="7810500" cy="4539704"/>
          </a:xfrm>
          <a:prstGeom prst="rect">
            <a:avLst/>
          </a:prstGeom>
          <a:ln>
            <a:noFill/>
          </a:ln>
        </p:spPr>
        <p:txBody>
          <a:bodyPr wrap="square" anchor="t">
            <a:spAutoFit/>
          </a:bodyPr>
          <a:lstStyle/>
          <a:p>
            <a:pPr marL="342900" indent="-342900" eaLnBrk="0" fontAlgn="base" hangingPunct="0">
              <a:lnSpc>
                <a:spcPct val="110000"/>
              </a:lnSpc>
              <a:spcAft>
                <a:spcPct val="0"/>
              </a:spcAft>
              <a:buFont typeface="Arial" panose="020B0604020202020204" pitchFamily="34" charset="0"/>
              <a:buChar char="•"/>
              <a:defRPr/>
            </a:pPr>
            <a:r>
              <a:rPr lang="en-US" sz="2400" dirty="0">
                <a:solidFill>
                  <a:srgbClr val="000000"/>
                </a:solidFill>
                <a:latin typeface="Arial"/>
                <a:cs typeface="Arial"/>
              </a:rPr>
              <a:t>Virtual Meetings (Microsoft Teams) or In-Person Meetings</a:t>
            </a:r>
          </a:p>
          <a:p>
            <a:pPr marL="800100" lvl="1" indent="-342900">
              <a:lnSpc>
                <a:spcPct val="110000"/>
              </a:lnSpc>
              <a:spcAft>
                <a:spcPct val="0"/>
              </a:spcAft>
              <a:buFont typeface="Arial" panose="020B0604020202020204" pitchFamily="34" charset="0"/>
              <a:buChar char="•"/>
              <a:defRPr/>
            </a:pPr>
            <a:r>
              <a:rPr lang="en-US" sz="2000" dirty="0">
                <a:solidFill>
                  <a:srgbClr val="000000"/>
                </a:solidFill>
                <a:latin typeface="Arial"/>
                <a:cs typeface="Arial"/>
              </a:rPr>
              <a:t>Hot Topics</a:t>
            </a:r>
          </a:p>
          <a:p>
            <a:pPr marL="1257300" lvl="2" indent="-342900">
              <a:lnSpc>
                <a:spcPct val="110000"/>
              </a:lnSpc>
              <a:spcAft>
                <a:spcPct val="0"/>
              </a:spcAft>
              <a:buFont typeface="Arial" panose="020B0604020202020204" pitchFamily="34" charset="0"/>
              <a:buChar char="•"/>
              <a:defRPr/>
            </a:pPr>
            <a:r>
              <a:rPr lang="en-US" dirty="0">
                <a:solidFill>
                  <a:srgbClr val="000000"/>
                </a:solidFill>
                <a:latin typeface="Arial"/>
                <a:cs typeface="Arial"/>
              </a:rPr>
              <a:t>Welcome Meetings</a:t>
            </a:r>
          </a:p>
          <a:p>
            <a:pPr marL="1257300" lvl="2" indent="-342900">
              <a:lnSpc>
                <a:spcPct val="110000"/>
              </a:lnSpc>
              <a:spcAft>
                <a:spcPct val="0"/>
              </a:spcAft>
              <a:buFont typeface="Arial" panose="020B0604020202020204" pitchFamily="34" charset="0"/>
              <a:buChar char="•"/>
              <a:defRPr/>
            </a:pPr>
            <a:r>
              <a:rPr lang="en-US" dirty="0">
                <a:solidFill>
                  <a:srgbClr val="000000"/>
                </a:solidFill>
                <a:latin typeface="Arial"/>
                <a:cs typeface="Arial"/>
              </a:rPr>
              <a:t>Placement Tests</a:t>
            </a:r>
          </a:p>
          <a:p>
            <a:pPr marL="1257300" lvl="2" indent="-342900">
              <a:lnSpc>
                <a:spcPct val="110000"/>
              </a:lnSpc>
              <a:spcAft>
                <a:spcPct val="0"/>
              </a:spcAft>
              <a:buFont typeface="Arial" panose="020B0604020202020204" pitchFamily="34" charset="0"/>
              <a:buChar char="•"/>
              <a:defRPr/>
            </a:pPr>
            <a:r>
              <a:rPr lang="en-US" dirty="0">
                <a:solidFill>
                  <a:srgbClr val="000000"/>
                </a:solidFill>
                <a:latin typeface="Arial"/>
                <a:cs typeface="Arial"/>
              </a:rPr>
              <a:t>Accommodation Requests</a:t>
            </a:r>
          </a:p>
          <a:p>
            <a:pPr marL="1257300" lvl="2" indent="-342900">
              <a:lnSpc>
                <a:spcPct val="110000"/>
              </a:lnSpc>
              <a:spcAft>
                <a:spcPts val="600"/>
              </a:spcAft>
              <a:buFont typeface="Arial" panose="020B0604020202020204" pitchFamily="34" charset="0"/>
              <a:buChar char="•"/>
              <a:defRPr/>
            </a:pPr>
            <a:r>
              <a:rPr lang="en-US" dirty="0">
                <a:solidFill>
                  <a:srgbClr val="000000"/>
                </a:solidFill>
                <a:latin typeface="Arial"/>
                <a:cs typeface="Arial"/>
              </a:rPr>
              <a:t>GA Mentoring Sessions</a:t>
            </a:r>
          </a:p>
          <a:p>
            <a:pPr marL="342900" indent="-342900" eaLnBrk="0" fontAlgn="base" hangingPunct="0">
              <a:spcAft>
                <a:spcPts val="600"/>
              </a:spcAft>
              <a:buFont typeface="Arial" panose="020B0604020202020204" pitchFamily="34" charset="0"/>
              <a:buChar char="•"/>
              <a:defRPr/>
            </a:pPr>
            <a:r>
              <a:rPr lang="en-US" sz="2400" dirty="0">
                <a:solidFill>
                  <a:srgbClr val="000000"/>
                </a:solidFill>
                <a:latin typeface="Arial"/>
                <a:cs typeface="Arial"/>
              </a:rPr>
              <a:t>We are working and available to support </a:t>
            </a:r>
            <a:r>
              <a:rPr lang="en-US" sz="2400" i="1" dirty="0">
                <a:solidFill>
                  <a:srgbClr val="000000"/>
                </a:solidFill>
                <a:latin typeface="Arial"/>
                <a:cs typeface="Arial"/>
              </a:rPr>
              <a:t>you!</a:t>
            </a:r>
            <a:endParaRPr lang="en-US" sz="2400" i="1" dirty="0">
              <a:latin typeface="Arial"/>
              <a:cs typeface="Arial"/>
            </a:endParaRPr>
          </a:p>
          <a:p>
            <a:pPr marL="342900" indent="-342900" eaLnBrk="0" fontAlgn="base" hangingPunct="0">
              <a:spcAft>
                <a:spcPts val="600"/>
              </a:spcAft>
              <a:buFont typeface="Arial" panose="020B0604020202020204" pitchFamily="34" charset="0"/>
              <a:buChar char="•"/>
              <a:defRPr/>
            </a:pPr>
            <a:r>
              <a:rPr lang="en-US" sz="2400" dirty="0">
                <a:solidFill>
                  <a:srgbClr val="000000"/>
                </a:solidFill>
                <a:latin typeface="Arial"/>
                <a:cs typeface="Arial"/>
                <a:hlinkClick r:id="rId3"/>
              </a:rPr>
              <a:t>Student Resources </a:t>
            </a:r>
            <a:r>
              <a:rPr lang="en-US" sz="2400" dirty="0">
                <a:solidFill>
                  <a:srgbClr val="000000"/>
                </a:solidFill>
                <a:latin typeface="Arial"/>
                <a:cs typeface="Arial"/>
              </a:rPr>
              <a:t>- FAQs, tips, and links to make each semester more manageable.</a:t>
            </a:r>
            <a:endParaRPr lang="en-US" sz="2400" b="0" i="0" u="none" strike="noStrike" kern="1200" cap="none" spc="0" normalizeH="0" noProof="0" dirty="0">
              <a:ln>
                <a:noFill/>
              </a:ln>
              <a:solidFill>
                <a:srgbClr val="000000"/>
              </a:solidFill>
              <a:effectLst/>
              <a:uLnTx/>
              <a:uFillTx/>
              <a:latin typeface="Arial"/>
              <a:cs typeface="Arial"/>
            </a:endParaRPr>
          </a:p>
          <a:p>
            <a:pPr marL="342900" indent="-342900" eaLnBrk="0" fontAlgn="base" hangingPunct="0">
              <a:spcAft>
                <a:spcPts val="600"/>
              </a:spcAft>
              <a:buFont typeface="Arial" panose="020B0604020202020204" pitchFamily="34" charset="0"/>
              <a:buChar char="•"/>
              <a:defRPr/>
            </a:pPr>
            <a:r>
              <a:rPr lang="en-US" sz="2400" dirty="0">
                <a:solidFill>
                  <a:srgbClr val="000000"/>
                </a:solidFill>
                <a:latin typeface="Arial"/>
                <a:cs typeface="Arial"/>
                <a:hlinkClick r:id="rId4"/>
              </a:rPr>
              <a:t>Faculty Resources </a:t>
            </a:r>
            <a:r>
              <a:rPr lang="en-US" sz="2400" dirty="0">
                <a:solidFill>
                  <a:srgbClr val="000000"/>
                </a:solidFill>
                <a:latin typeface="Arial"/>
                <a:cs typeface="Arial"/>
              </a:rPr>
              <a:t>- Important information for how to better assist students with accommodations.</a:t>
            </a:r>
            <a:endParaRPr lang="en-US" sz="2400" b="0" i="0" u="none" strike="noStrike" kern="1200" cap="none" spc="0" normalizeH="0" baseline="0" noProof="0" dirty="0">
              <a:ln>
                <a:noFill/>
              </a:ln>
              <a:solidFill>
                <a:srgbClr val="000000"/>
              </a:solidFill>
              <a:effectLst/>
              <a:uLnTx/>
              <a:uFillTx/>
              <a:latin typeface="Arial"/>
              <a:cs typeface="Arial"/>
            </a:endParaRPr>
          </a:p>
        </p:txBody>
      </p:sp>
    </p:spTree>
    <p:extLst>
      <p:ext uri="{BB962C8B-B14F-4D97-AF65-F5344CB8AC3E}">
        <p14:creationId xmlns:p14="http://schemas.microsoft.com/office/powerpoint/2010/main" val="2903844133"/>
      </p:ext>
    </p:extLst>
  </p:cSld>
  <p:clrMapOvr>
    <a:masterClrMapping/>
  </p:clrMapOvr>
  <mc:AlternateContent xmlns:mc="http://schemas.openxmlformats.org/markup-compatibility/2006" xmlns:p14="http://schemas.microsoft.com/office/powerpoint/2010/main">
    <mc:Choice Requires="p14">
      <p:transition spd="slow" p14:dur="2000" advTm="60858"/>
    </mc:Choice>
    <mc:Fallback xmlns="">
      <p:transition spd="slow" advTm="60858"/>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n Campus Living">
  <a:themeElements>
    <a:clrScheme name="Custom 2">
      <a:dk1>
        <a:srgbClr val="000000"/>
      </a:dk1>
      <a:lt1>
        <a:srgbClr val="FF6600"/>
      </a:lt1>
      <a:dk2>
        <a:srgbClr val="000000"/>
      </a:dk2>
      <a:lt2>
        <a:srgbClr val="000000"/>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980</TotalTime>
  <Words>1067</Words>
  <Application>Microsoft Office PowerPoint</Application>
  <PresentationFormat>On-screen Show (4:3)</PresentationFormat>
  <Paragraphs>100</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Calibri</vt:lpstr>
      <vt:lpstr>Palatino Linotype</vt:lpstr>
      <vt:lpstr>On Campus Living</vt:lpstr>
      <vt:lpstr>Accessibility Resource  Center</vt:lpstr>
      <vt:lpstr>What do we do?</vt:lpstr>
      <vt:lpstr>Misconceptions about our Office</vt:lpstr>
      <vt:lpstr>K-12 vs. Higher Education</vt:lpstr>
      <vt:lpstr>Letter of Accommodations (sample)</vt:lpstr>
      <vt:lpstr>Examples of Accommodations</vt:lpstr>
      <vt:lpstr>Accommodations Process</vt:lpstr>
      <vt:lpstr>Barriers to Access</vt:lpstr>
      <vt:lpstr>Virtual &amp; In-Person Access</vt:lpstr>
      <vt:lpstr>Accessibility Resource Center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Weiner, Nancy</dc:creator>
  <cp:lastModifiedBy>Farrell, Kelly</cp:lastModifiedBy>
  <cp:revision>30</cp:revision>
  <cp:lastPrinted>2020-06-30T23:07:49Z</cp:lastPrinted>
  <dcterms:modified xsi:type="dcterms:W3CDTF">2022-08-01T18:12:19Z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